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 id="2147483648" r:id="rId2"/>
    <p:sldMasterId id="2147483816" r:id="rId3"/>
  </p:sldMasterIdLst>
  <p:notesMasterIdLst>
    <p:notesMasterId r:id="rId18"/>
  </p:notesMasterIdLst>
  <p:handoutMasterIdLst>
    <p:handoutMasterId r:id="rId19"/>
  </p:handoutMasterIdLst>
  <p:sldIdLst>
    <p:sldId id="773" r:id="rId4"/>
    <p:sldId id="1783" r:id="rId5"/>
    <p:sldId id="1790" r:id="rId6"/>
    <p:sldId id="791" r:id="rId7"/>
    <p:sldId id="788" r:id="rId8"/>
    <p:sldId id="1787" r:id="rId9"/>
    <p:sldId id="751" r:id="rId10"/>
    <p:sldId id="1784" r:id="rId11"/>
    <p:sldId id="1788" r:id="rId12"/>
    <p:sldId id="782" r:id="rId13"/>
    <p:sldId id="1789" r:id="rId14"/>
    <p:sldId id="731" r:id="rId15"/>
    <p:sldId id="764" r:id="rId16"/>
    <p:sldId id="7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5" pos="288" userDrawn="1">
          <p15:clr>
            <a:srgbClr val="A4A3A4"/>
          </p15:clr>
        </p15:guide>
        <p15:guide id="7" pos="2016" userDrawn="1">
          <p15:clr>
            <a:srgbClr val="A4A3A4"/>
          </p15:clr>
        </p15:guide>
        <p15:guide id="8" pos="4032" userDrawn="1">
          <p15:clr>
            <a:srgbClr val="A4A3A4"/>
          </p15:clr>
        </p15:guide>
        <p15:guide id="9" pos="5520" userDrawn="1">
          <p15:clr>
            <a:srgbClr val="A4A3A4"/>
          </p15:clr>
        </p15:guide>
        <p15:guide id="10" pos="5905" userDrawn="1">
          <p15:clr>
            <a:srgbClr val="A4A3A4"/>
          </p15:clr>
        </p15:guide>
        <p15:guide id="12" pos="7392" userDrawn="1">
          <p15:clr>
            <a:srgbClr val="A4A3A4"/>
          </p15:clr>
        </p15:guide>
        <p15:guide id="13" orient="horz" pos="912" userDrawn="1">
          <p15:clr>
            <a:srgbClr val="A4A3A4"/>
          </p15:clr>
        </p15:guide>
        <p15:guide id="14" orient="horz" pos="4032" userDrawn="1">
          <p15:clr>
            <a:srgbClr val="A4A3A4"/>
          </p15:clr>
        </p15:guide>
        <p15:guide id="15" orient="horz" pos="3744" userDrawn="1">
          <p15:clr>
            <a:srgbClr val="A4A3A4"/>
          </p15:clr>
        </p15:guide>
        <p15:guide id="16" orient="horz" pos="576" userDrawn="1">
          <p15:clr>
            <a:srgbClr val="A4A3A4"/>
          </p15:clr>
        </p15:guide>
        <p15:guide id="17" pos="1774" userDrawn="1">
          <p15:clr>
            <a:srgbClr val="A4A3A4"/>
          </p15:clr>
        </p15:guide>
        <p15:guide id="18" pos="2158" userDrawn="1">
          <p15:clr>
            <a:srgbClr val="A4A3A4"/>
          </p15:clr>
        </p15:guide>
        <p15:guide id="19" orient="horz" pos="864" userDrawn="1">
          <p15:clr>
            <a:srgbClr val="A4A3A4"/>
          </p15:clr>
        </p15:guide>
        <p15:guide id="20" orient="horz" pos="3456" userDrawn="1">
          <p15:clr>
            <a:srgbClr val="A4A3A4"/>
          </p15:clr>
        </p15:guide>
        <p15:guide id="21" orient="horz" pos="1248" userDrawn="1">
          <p15:clr>
            <a:srgbClr val="A4A3A4"/>
          </p15:clr>
        </p15:guide>
        <p15:guide id="22" orient="horz" pos="3552" userDrawn="1">
          <p15:clr>
            <a:srgbClr val="A4A3A4"/>
          </p15:clr>
        </p15:guide>
        <p15:guide id="23" pos="39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0002"/>
    <a:srgbClr val="003557"/>
    <a:srgbClr val="E01719"/>
    <a:srgbClr val="3C3F42"/>
    <a:srgbClr val="3C3F41"/>
    <a:srgbClr val="0D0D0D"/>
    <a:srgbClr val="282828"/>
    <a:srgbClr val="282B2E"/>
    <a:srgbClr val="000000"/>
    <a:srgbClr val="AF12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EB336B8-B032-43A5-89EF-C16EDDAD535F}">
  <a:tblStyle styleId="{2EB336B8-B032-43A5-89EF-C16EDDAD535F}" styleName="Prophet 01 Blue">
    <a:wholeTbl>
      <a:tcTxStyle>
        <a:fontRef idx="minor"/>
        <a:schemeClr val="dk1"/>
      </a:tcTxStyle>
      <a:tcStyle>
        <a:tcBdr>
          <a:left>
            <a:ln>
              <a:noFill/>
            </a:ln>
          </a:left>
          <a:right>
            <a:ln>
              <a:noFill/>
            </a:ln>
          </a:right>
          <a:top>
            <a:ln w="6350">
              <a:solidFill>
                <a:srgbClr val="B4B4B4"/>
              </a:solidFill>
            </a:ln>
          </a:top>
          <a:bottom>
            <a:ln>
              <a:noFill/>
            </a:ln>
          </a:bottom>
          <a:insideH>
            <a:ln w="6350">
              <a:solidFill>
                <a:srgbClr val="B4B4B4"/>
              </a:solidFill>
            </a:ln>
          </a:insideH>
          <a:insideV>
            <a:ln>
              <a:noFill/>
            </a:ln>
          </a:insideV>
        </a:tcBdr>
        <a:fill>
          <a:noFill/>
        </a:fill>
      </a:tcStyle>
    </a:wholeTbl>
    <a:lastCol>
      <a:tcTxStyle>
        <a:fontRef idx="major"/>
      </a:tcTxStyle>
      <a:tcStyle>
        <a:tcBdr/>
      </a:tcStyle>
    </a:lastCol>
    <a:firstCol>
      <a:tcTxStyle>
        <a:fontRef idx="major"/>
      </a:tcTxStyle>
      <a:tcStyle>
        <a:tcBdr/>
      </a:tcStyle>
    </a:firstCol>
    <a:lastRow>
      <a:tcTxStyle>
        <a:fontRef idx="major"/>
      </a:tcTxStyle>
      <a:tcStyle>
        <a:tcBdr>
          <a:top>
            <a:ln w="12700">
              <a:solidFill>
                <a:schemeClr val="dk1"/>
              </a:solidFill>
            </a:ln>
          </a:top>
          <a:bottom>
            <a:ln>
              <a:noFill/>
            </a:ln>
          </a:bottom>
        </a:tcBdr>
        <a:fill>
          <a:noFill/>
        </a:fill>
      </a:tcStyle>
    </a:lastRow>
    <a:firstRow>
      <a:tcTxStyle>
        <a:fontRef idx="major"/>
        <a:schemeClr val="dk2"/>
      </a:tcTxStyle>
      <a:tcStyle>
        <a:tcBdr>
          <a:top>
            <a:ln>
              <a:noFill/>
            </a:ln>
          </a:top>
          <a:bottom>
            <a:ln w="12700">
              <a:solidFill>
                <a:schemeClr val="dk2"/>
              </a:solidFill>
            </a:ln>
          </a:bottom>
        </a:tcBdr>
        <a:fill>
          <a:noFill/>
        </a:fill>
      </a:tcStyle>
    </a:firstRow>
  </a:tblStyle>
  <a:tblStyle styleId="{7ADBC3EB-3A19-48E3-BE93-8B5C51CD37D3}" styleName="Prophet 01 Green">
    <a:wholeTbl>
      <a:tcTxStyle>
        <a:fontRef idx="minor"/>
        <a:schemeClr val="lt1"/>
      </a:tcTxStyle>
      <a:tcStyle>
        <a:tcBdr>
          <a:left>
            <a:ln>
              <a:noFill/>
            </a:ln>
          </a:left>
          <a:right>
            <a:ln>
              <a:noFill/>
            </a:ln>
          </a:right>
          <a:top>
            <a:ln w="6350">
              <a:solidFill>
                <a:srgbClr val="B4B4B4"/>
              </a:solidFill>
            </a:ln>
          </a:top>
          <a:bottom>
            <a:ln>
              <a:noFill/>
            </a:ln>
          </a:bottom>
          <a:insideH>
            <a:ln w="6350">
              <a:solidFill>
                <a:srgbClr val="B4B4B4"/>
              </a:solidFill>
            </a:ln>
          </a:insideH>
          <a:insideV>
            <a:ln>
              <a:noFill/>
            </a:ln>
          </a:insideV>
        </a:tcBdr>
        <a:fill>
          <a:noFill/>
        </a:fill>
      </a:tcStyle>
    </a:wholeTbl>
    <a:lastCol>
      <a:tcTxStyle>
        <a:fontRef idx="major"/>
      </a:tcTxStyle>
      <a:tcStyle>
        <a:tcBdr/>
      </a:tcStyle>
    </a:lastCol>
    <a:firstCol>
      <a:tcTxStyle>
        <a:fontRef idx="major"/>
      </a:tcTxStyle>
      <a:tcStyle>
        <a:tcBdr/>
      </a:tcStyle>
    </a:firstCol>
    <a:lastRow>
      <a:tcTxStyle>
        <a:fontRef idx="major"/>
      </a:tcTxStyle>
      <a:tcStyle>
        <a:tcBdr>
          <a:top>
            <a:ln w="12700">
              <a:solidFill>
                <a:schemeClr val="lt1"/>
              </a:solidFill>
            </a:ln>
          </a:top>
          <a:bottom>
            <a:ln>
              <a:noFill/>
            </a:ln>
          </a:bottom>
        </a:tcBdr>
        <a:fill>
          <a:noFill/>
        </a:fill>
      </a:tcStyle>
    </a:lastRow>
    <a:firstRow>
      <a:tcTxStyle>
        <a:fontRef idx="major"/>
        <a:schemeClr val="lt2"/>
      </a:tcTxStyle>
      <a:tcStyle>
        <a:tcBdr>
          <a:top>
            <a:ln>
              <a:noFill/>
            </a:ln>
          </a:top>
          <a:bottom>
            <a:ln w="12700">
              <a:solidFill>
                <a:schemeClr val="lt2"/>
              </a:solidFill>
            </a:ln>
          </a:bottom>
        </a:tcBdr>
        <a:fill>
          <a:noFill/>
        </a:fill>
      </a:tcStyle>
    </a:firstRow>
  </a:tblStyle>
  <a:tblStyle styleId="{5EE23A1D-6598-4E64-AADF-288D69C89490}" styleName="Prophet 02 Blue">
    <a:wholeTbl>
      <a:tcTxStyle>
        <a:fontRef idx="minor"/>
        <a:schemeClr val="dk1"/>
      </a:tcTxStyle>
      <a:tcStyle>
        <a:tcBdr>
          <a:left>
            <a:ln>
              <a:noFill/>
            </a:ln>
          </a:left>
          <a:right>
            <a:ln>
              <a:noFill/>
            </a:ln>
          </a:right>
          <a:top>
            <a:ln w="6350">
              <a:solidFill>
                <a:srgbClr val="B4B4B4"/>
              </a:solidFill>
            </a:ln>
          </a:top>
          <a:bottom>
            <a:ln w="6350">
              <a:solidFill>
                <a:srgbClr val="B4B4B4"/>
              </a:solidFill>
            </a:ln>
          </a:bottom>
          <a:insideH>
            <a:ln w="6350">
              <a:solidFill>
                <a:srgbClr val="B4B4B4"/>
              </a:solidFill>
            </a:ln>
          </a:insideH>
          <a:insideV>
            <a:ln>
              <a:noFill/>
            </a:ln>
          </a:insideV>
        </a:tcBdr>
        <a:fill>
          <a:noFill/>
        </a:fill>
      </a:tcStyle>
    </a:wholeTbl>
    <a:lastCol>
      <a:tcTxStyle>
        <a:fontRef idx="major"/>
      </a:tcTxStyle>
      <a:tcStyle>
        <a:tcBdr/>
      </a:tcStyle>
    </a:lastCol>
    <a:firstCol>
      <a:tcTxStyle>
        <a:fontRef idx="major"/>
      </a:tcTxStyle>
      <a:tcStyle>
        <a:tcBdr/>
      </a:tcStyle>
    </a:firstCol>
    <a:lastRow>
      <a:tcTxStyle>
        <a:fontRef idx="major"/>
      </a:tcTxStyle>
      <a:tcStyle>
        <a:tcBdr>
          <a:bottom>
            <a:ln>
              <a:noFill/>
            </a:ln>
          </a:bottom>
        </a:tcBdr>
        <a:fill>
          <a:noFill/>
        </a:fill>
      </a:tcStyle>
    </a:lastRow>
    <a:firstRow>
      <a:tcTxStyle>
        <a:fontRef idx="major"/>
        <a:schemeClr val="dk2"/>
      </a:tcTxStyle>
      <a:tcStyle>
        <a:tcBdr>
          <a:top>
            <a:ln>
              <a:noFill/>
            </a:ln>
          </a:top>
        </a:tcBdr>
        <a:fill>
          <a:noFill/>
        </a:fill>
      </a:tcStyle>
    </a:firstRow>
  </a:tblStyle>
  <a:tblStyle styleId="{DDA2470E-D627-4230-9B18-0CBA4E3BEA01}" styleName="Prophet 02 Green">
    <a:wholeTbl>
      <a:tcTxStyle>
        <a:fontRef idx="minor"/>
        <a:schemeClr val="lt1"/>
      </a:tcTxStyle>
      <a:tcStyle>
        <a:tcBdr>
          <a:left>
            <a:ln>
              <a:noFill/>
            </a:ln>
          </a:left>
          <a:right>
            <a:ln>
              <a:noFill/>
            </a:ln>
          </a:right>
          <a:top>
            <a:ln w="6350">
              <a:solidFill>
                <a:srgbClr val="B4B4B4"/>
              </a:solidFill>
            </a:ln>
          </a:top>
          <a:bottom>
            <a:ln w="6350">
              <a:solidFill>
                <a:srgbClr val="B4B4B4"/>
              </a:solidFill>
            </a:ln>
          </a:bottom>
          <a:insideH>
            <a:ln w="6350">
              <a:solidFill>
                <a:srgbClr val="B4B4B4"/>
              </a:solidFill>
            </a:ln>
          </a:insideH>
          <a:insideV>
            <a:ln>
              <a:noFill/>
            </a:ln>
          </a:insideV>
        </a:tcBdr>
        <a:fill>
          <a:noFill/>
        </a:fill>
      </a:tcStyle>
    </a:wholeTbl>
    <a:lastCol>
      <a:tcTxStyle>
        <a:fontRef idx="major"/>
      </a:tcTxStyle>
      <a:tcStyle>
        <a:tcBdr/>
      </a:tcStyle>
    </a:lastCol>
    <a:firstCol>
      <a:tcTxStyle>
        <a:fontRef idx="major"/>
      </a:tcTxStyle>
      <a:tcStyle>
        <a:tcBdr/>
      </a:tcStyle>
    </a:firstCol>
    <a:lastRow>
      <a:tcTxStyle>
        <a:fontRef idx="major"/>
      </a:tcTxStyle>
      <a:tcStyle>
        <a:tcBdr>
          <a:bottom>
            <a:ln>
              <a:noFill/>
            </a:ln>
          </a:bottom>
        </a:tcBdr>
        <a:fill>
          <a:noFill/>
        </a:fill>
      </a:tcStyle>
    </a:lastRow>
    <a:firstRow>
      <a:tcTxStyle>
        <a:fontRef idx="major"/>
        <a:schemeClr val="lt2"/>
      </a:tcTxStyle>
      <a:tcStyle>
        <a:tcBdr>
          <a:top>
            <a:ln>
              <a:noFill/>
            </a:ln>
          </a:top>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64559" autoAdjust="0"/>
  </p:normalViewPr>
  <p:slideViewPr>
    <p:cSldViewPr snapToObjects="1" showGuides="1">
      <p:cViewPr varScale="1">
        <p:scale>
          <a:sx n="65" d="100"/>
          <a:sy n="65" d="100"/>
        </p:scale>
        <p:origin x="222" y="78"/>
      </p:cViewPr>
      <p:guideLst>
        <p:guide orient="horz" pos="288"/>
        <p:guide pos="288"/>
        <p:guide pos="2016"/>
        <p:guide pos="4032"/>
        <p:guide pos="5520"/>
        <p:guide pos="5905"/>
        <p:guide pos="7392"/>
        <p:guide orient="horz" pos="912"/>
        <p:guide orient="horz" pos="4032"/>
        <p:guide orient="horz" pos="3744"/>
        <p:guide orient="horz" pos="576"/>
        <p:guide pos="1774"/>
        <p:guide pos="2158"/>
        <p:guide orient="horz" pos="864"/>
        <p:guide orient="horz" pos="3456"/>
        <p:guide orient="horz" pos="1248"/>
        <p:guide orient="horz" pos="3552"/>
        <p:guide pos="39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10"/>
    </p:cViewPr>
  </p:sorterViewPr>
  <p:notesViewPr>
    <p:cSldViewPr snapToObjects="1" showGuides="1">
      <p:cViewPr varScale="1">
        <p:scale>
          <a:sx n="171" d="100"/>
          <a:sy n="171" d="100"/>
        </p:scale>
        <p:origin x="5344"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'Chapter</a:t>
            </a:r>
            <a:r>
              <a:rPr lang="en-US" baseline="0" dirty="0"/>
              <a:t> COE Diversity &amp; Inclusion Initiatives</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Chapters</c:v>
          </c:tx>
          <c:spPr>
            <a:solidFill>
              <a:schemeClr val="accent1"/>
            </a:solidFill>
            <a:ln>
              <a:noFill/>
            </a:ln>
            <a:effectLst/>
          </c:spPr>
          <c:invertIfNegative val="0"/>
          <c:cat>
            <c:numRef>
              <c:f>Sheet1!$B$2:$B$4</c:f>
              <c:numCache>
                <c:formatCode>General</c:formatCode>
                <c:ptCount val="3"/>
                <c:pt idx="0">
                  <c:v>2017</c:v>
                </c:pt>
                <c:pt idx="1">
                  <c:v>2018</c:v>
                </c:pt>
                <c:pt idx="2">
                  <c:v>2019</c:v>
                </c:pt>
              </c:numCache>
            </c:numRef>
          </c:cat>
          <c:val>
            <c:numRef>
              <c:f>Sheet1!$C$2:$C$4</c:f>
              <c:numCache>
                <c:formatCode>General</c:formatCode>
                <c:ptCount val="3"/>
                <c:pt idx="0">
                  <c:v>32</c:v>
                </c:pt>
                <c:pt idx="1">
                  <c:v>65</c:v>
                </c:pt>
                <c:pt idx="2">
                  <c:v>85</c:v>
                </c:pt>
              </c:numCache>
            </c:numRef>
          </c:val>
          <c:extLst>
            <c:ext xmlns:c16="http://schemas.microsoft.com/office/drawing/2014/chart" uri="{C3380CC4-5D6E-409C-BE32-E72D297353CC}">
              <c16:uniqueId val="{00000000-611F-4BFF-8CA1-7CE7389825C9}"/>
            </c:ext>
          </c:extLst>
        </c:ser>
        <c:ser>
          <c:idx val="1"/>
          <c:order val="1"/>
          <c:tx>
            <c:v>Total</c:v>
          </c:tx>
          <c:spPr>
            <a:solidFill>
              <a:schemeClr val="accent2"/>
            </a:solidFill>
            <a:ln>
              <a:noFill/>
            </a:ln>
            <a:effectLst/>
          </c:spPr>
          <c:invertIfNegative val="0"/>
          <c:cat>
            <c:numRef>
              <c:f>Sheet1!$B$2:$B$4</c:f>
              <c:numCache>
                <c:formatCode>General</c:formatCode>
                <c:ptCount val="3"/>
                <c:pt idx="0">
                  <c:v>2017</c:v>
                </c:pt>
                <c:pt idx="1">
                  <c:v>2018</c:v>
                </c:pt>
                <c:pt idx="2">
                  <c:v>2019</c:v>
                </c:pt>
              </c:numCache>
            </c:numRef>
          </c:cat>
          <c:val>
            <c:numRef>
              <c:f>Sheet1!$D$2:$D$4</c:f>
              <c:numCache>
                <c:formatCode>General</c:formatCode>
                <c:ptCount val="3"/>
                <c:pt idx="0">
                  <c:v>117</c:v>
                </c:pt>
                <c:pt idx="1">
                  <c:v>117</c:v>
                </c:pt>
                <c:pt idx="2">
                  <c:v>117</c:v>
                </c:pt>
              </c:numCache>
            </c:numRef>
          </c:val>
          <c:extLst>
            <c:ext xmlns:c16="http://schemas.microsoft.com/office/drawing/2014/chart" uri="{C3380CC4-5D6E-409C-BE32-E72D297353CC}">
              <c16:uniqueId val="{00000001-611F-4BFF-8CA1-7CE7389825C9}"/>
            </c:ext>
          </c:extLst>
        </c:ser>
        <c:dLbls>
          <c:showLegendKey val="0"/>
          <c:showVal val="0"/>
          <c:showCatName val="0"/>
          <c:showSerName val="0"/>
          <c:showPercent val="0"/>
          <c:showBubbleSize val="0"/>
        </c:dLbls>
        <c:gapWidth val="90"/>
        <c:overlap val="-30"/>
        <c:axId val="563709304"/>
        <c:axId val="563709632"/>
      </c:barChart>
      <c:catAx>
        <c:axId val="56370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709632"/>
        <c:crosses val="autoZero"/>
        <c:auto val="1"/>
        <c:lblAlgn val="ctr"/>
        <c:lblOffset val="100"/>
        <c:noMultiLvlLbl val="0"/>
      </c:catAx>
      <c:valAx>
        <c:axId val="56370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709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480BB-AD2D-4D13-BDCE-C6F685963B2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9146120-DB1D-457D-8E6B-0043D07CA108}">
      <dgm:prSet/>
      <dgm:spPr/>
      <dgm:t>
        <a:bodyPr/>
        <a:lstStyle/>
        <a:p>
          <a:r>
            <a:rPr lang="en-US" dirty="0"/>
            <a:t>10 years Agent &amp; Broker - Aon Risk Services</a:t>
          </a:r>
        </a:p>
      </dgm:t>
    </dgm:pt>
    <dgm:pt modelId="{ED6E2E29-6032-44C3-BF18-3674F663D39B}" type="parTrans" cxnId="{9F0A4D9D-552A-4226-9721-F4761B774521}">
      <dgm:prSet/>
      <dgm:spPr/>
      <dgm:t>
        <a:bodyPr/>
        <a:lstStyle/>
        <a:p>
          <a:endParaRPr lang="en-US"/>
        </a:p>
      </dgm:t>
    </dgm:pt>
    <dgm:pt modelId="{76D45A82-63DC-485E-9BCE-A85D7BD0F70A}" type="sibTrans" cxnId="{9F0A4D9D-552A-4226-9721-F4761B774521}">
      <dgm:prSet/>
      <dgm:spPr/>
      <dgm:t>
        <a:bodyPr/>
        <a:lstStyle/>
        <a:p>
          <a:endParaRPr lang="en-US"/>
        </a:p>
      </dgm:t>
    </dgm:pt>
    <dgm:pt modelId="{77DD0DD0-7B91-4B59-A42F-D321646FCFD4}">
      <dgm:prSet/>
      <dgm:spPr/>
      <dgm:t>
        <a:bodyPr/>
        <a:lstStyle/>
        <a:p>
          <a:r>
            <a:rPr lang="en-US" dirty="0"/>
            <a:t>12 years Multi-Line Underwriting – Travelers &amp; IFG Companies</a:t>
          </a:r>
        </a:p>
      </dgm:t>
    </dgm:pt>
    <dgm:pt modelId="{851BDA6C-BA97-46CD-AADB-B3D837B00A75}" type="parTrans" cxnId="{D0C1AAD9-B2F5-46FB-96AA-CE1A1E4115DD}">
      <dgm:prSet/>
      <dgm:spPr/>
      <dgm:t>
        <a:bodyPr/>
        <a:lstStyle/>
        <a:p>
          <a:endParaRPr lang="en-US"/>
        </a:p>
      </dgm:t>
    </dgm:pt>
    <dgm:pt modelId="{26FC4EC8-D2D5-485C-A70C-4209564C3186}" type="sibTrans" cxnId="{D0C1AAD9-B2F5-46FB-96AA-CE1A1E4115DD}">
      <dgm:prSet/>
      <dgm:spPr/>
      <dgm:t>
        <a:bodyPr/>
        <a:lstStyle/>
        <a:p>
          <a:endParaRPr lang="en-US"/>
        </a:p>
      </dgm:t>
    </dgm:pt>
    <dgm:pt modelId="{E3A0CACC-DDD9-442C-B6A7-51BCFDC3C780}">
      <dgm:prSet/>
      <dgm:spPr/>
      <dgm:t>
        <a:bodyPr/>
        <a:lstStyle/>
        <a:p>
          <a:r>
            <a:rPr lang="en-US" dirty="0"/>
            <a:t>14 years Travelers Business Insurance Talent Development &amp; Learning</a:t>
          </a:r>
        </a:p>
      </dgm:t>
    </dgm:pt>
    <dgm:pt modelId="{537640E0-85AE-4EF4-93EE-EDFEF83A03E4}" type="parTrans" cxnId="{293BEB63-AA6F-4A93-A821-75C91D75DC94}">
      <dgm:prSet/>
      <dgm:spPr/>
      <dgm:t>
        <a:bodyPr/>
        <a:lstStyle/>
        <a:p>
          <a:endParaRPr lang="en-US"/>
        </a:p>
      </dgm:t>
    </dgm:pt>
    <dgm:pt modelId="{D42F5598-8B64-4EB5-A820-FEB52D0E9107}" type="sibTrans" cxnId="{293BEB63-AA6F-4A93-A821-75C91D75DC94}">
      <dgm:prSet/>
      <dgm:spPr/>
      <dgm:t>
        <a:bodyPr/>
        <a:lstStyle/>
        <a:p>
          <a:endParaRPr lang="en-US"/>
        </a:p>
      </dgm:t>
    </dgm:pt>
    <dgm:pt modelId="{09F99688-094E-4F28-B0ED-1F299F6EAB92}">
      <dgm:prSet/>
      <dgm:spPr/>
      <dgm:t>
        <a:bodyPr/>
        <a:lstStyle/>
        <a:p>
          <a:r>
            <a:rPr lang="en-US" dirty="0"/>
            <a:t>UPDP Program Manager</a:t>
          </a:r>
        </a:p>
      </dgm:t>
    </dgm:pt>
    <dgm:pt modelId="{A704CF48-A459-4E15-BC14-5F89F5EA5655}" type="parTrans" cxnId="{4807A881-0DBB-4C92-A4FD-9455A9BD91A3}">
      <dgm:prSet/>
      <dgm:spPr/>
      <dgm:t>
        <a:bodyPr/>
        <a:lstStyle/>
        <a:p>
          <a:endParaRPr lang="en-US"/>
        </a:p>
      </dgm:t>
    </dgm:pt>
    <dgm:pt modelId="{A3C649CF-B047-4EF1-A740-07AB6EB2EDEA}" type="sibTrans" cxnId="{4807A881-0DBB-4C92-A4FD-9455A9BD91A3}">
      <dgm:prSet/>
      <dgm:spPr/>
      <dgm:t>
        <a:bodyPr/>
        <a:lstStyle/>
        <a:p>
          <a:endParaRPr lang="en-US"/>
        </a:p>
      </dgm:t>
    </dgm:pt>
    <dgm:pt modelId="{894990EA-A4D5-46DE-BFD5-907BAC843318}">
      <dgm:prSet/>
      <dgm:spPr/>
      <dgm:t>
        <a:bodyPr/>
        <a:lstStyle/>
        <a:p>
          <a:r>
            <a:rPr lang="en-US" dirty="0"/>
            <a:t>Line of Business Training Instructor</a:t>
          </a:r>
        </a:p>
      </dgm:t>
    </dgm:pt>
    <dgm:pt modelId="{827D6BBC-0391-4F02-AB7C-54372F502195}" type="parTrans" cxnId="{B7DC41D8-F0C8-4165-8C12-E7702553ADC7}">
      <dgm:prSet/>
      <dgm:spPr/>
      <dgm:t>
        <a:bodyPr/>
        <a:lstStyle/>
        <a:p>
          <a:endParaRPr lang="en-US"/>
        </a:p>
      </dgm:t>
    </dgm:pt>
    <dgm:pt modelId="{2B72C7F7-99CB-4ED2-966F-5AE19BB93BA1}" type="sibTrans" cxnId="{B7DC41D8-F0C8-4165-8C12-E7702553ADC7}">
      <dgm:prSet/>
      <dgm:spPr/>
      <dgm:t>
        <a:bodyPr/>
        <a:lstStyle/>
        <a:p>
          <a:endParaRPr lang="en-US"/>
        </a:p>
      </dgm:t>
    </dgm:pt>
    <dgm:pt modelId="{57CC3C09-C2A0-4690-A529-20991F227D4E}">
      <dgm:prSet/>
      <dgm:spPr/>
      <dgm:t>
        <a:bodyPr/>
        <a:lstStyle/>
        <a:p>
          <a:r>
            <a:rPr lang="en-US" dirty="0"/>
            <a:t>Member CT &amp; Europe CPCU Chapters</a:t>
          </a:r>
        </a:p>
      </dgm:t>
    </dgm:pt>
    <dgm:pt modelId="{A091A31C-1E1E-4145-857A-0DC68DA53A54}" type="parTrans" cxnId="{0BAD5AE3-33C1-4DF5-B21E-EAFF3AD7FAAE}">
      <dgm:prSet/>
      <dgm:spPr/>
      <dgm:t>
        <a:bodyPr/>
        <a:lstStyle/>
        <a:p>
          <a:endParaRPr lang="en-US"/>
        </a:p>
      </dgm:t>
    </dgm:pt>
    <dgm:pt modelId="{46C756A8-492F-4E8A-A6E4-D8EF5DB6185B}" type="sibTrans" cxnId="{0BAD5AE3-33C1-4DF5-B21E-EAFF3AD7FAAE}">
      <dgm:prSet/>
      <dgm:spPr/>
      <dgm:t>
        <a:bodyPr/>
        <a:lstStyle/>
        <a:p>
          <a:endParaRPr lang="en-US"/>
        </a:p>
      </dgm:t>
    </dgm:pt>
    <dgm:pt modelId="{C2803D36-CC68-43C0-BD50-D85F6D269811}">
      <dgm:prSet/>
      <dgm:spPr/>
      <dgm:t>
        <a:bodyPr/>
        <a:lstStyle/>
        <a:p>
          <a:r>
            <a:rPr lang="en-US" dirty="0"/>
            <a:t>Past President – CT CPCU Chapter</a:t>
          </a:r>
        </a:p>
      </dgm:t>
    </dgm:pt>
    <dgm:pt modelId="{A8591A4B-5C4E-4CA8-90A1-DA948069AD21}" type="parTrans" cxnId="{F82BB184-48BB-44BE-893B-0539D074D663}">
      <dgm:prSet/>
      <dgm:spPr/>
      <dgm:t>
        <a:bodyPr/>
        <a:lstStyle/>
        <a:p>
          <a:endParaRPr lang="en-US"/>
        </a:p>
      </dgm:t>
    </dgm:pt>
    <dgm:pt modelId="{5CAE274F-C265-455E-B682-4042A6CAA732}" type="sibTrans" cxnId="{F82BB184-48BB-44BE-893B-0539D074D663}">
      <dgm:prSet/>
      <dgm:spPr/>
      <dgm:t>
        <a:bodyPr/>
        <a:lstStyle/>
        <a:p>
          <a:endParaRPr lang="en-US"/>
        </a:p>
      </dgm:t>
    </dgm:pt>
    <dgm:pt modelId="{79B51663-E274-493E-9B34-2497B11D3FCC}">
      <dgm:prSet/>
      <dgm:spPr/>
      <dgm:t>
        <a:bodyPr/>
        <a:lstStyle/>
        <a:p>
          <a:r>
            <a:rPr lang="en-US" dirty="0"/>
            <a:t>Past CPCU Diversity Equity &amp; Inclusion Chair</a:t>
          </a:r>
        </a:p>
      </dgm:t>
    </dgm:pt>
    <dgm:pt modelId="{FF5C850F-2769-4BF9-9069-A05CE0A30E10}" type="parTrans" cxnId="{9F5F0DEC-3EB9-48C3-800F-C47928E977E7}">
      <dgm:prSet/>
      <dgm:spPr/>
      <dgm:t>
        <a:bodyPr/>
        <a:lstStyle/>
        <a:p>
          <a:endParaRPr lang="en-US"/>
        </a:p>
      </dgm:t>
    </dgm:pt>
    <dgm:pt modelId="{9FC0B01B-3C84-430A-8020-BAD761B1527D}" type="sibTrans" cxnId="{9F5F0DEC-3EB9-48C3-800F-C47928E977E7}">
      <dgm:prSet/>
      <dgm:spPr/>
      <dgm:t>
        <a:bodyPr/>
        <a:lstStyle/>
        <a:p>
          <a:endParaRPr lang="en-US"/>
        </a:p>
      </dgm:t>
    </dgm:pt>
    <dgm:pt modelId="{5FA0C247-9C74-44E6-83FE-65C8275F2DBB}">
      <dgm:prSet/>
      <dgm:spPr/>
      <dgm:t>
        <a:bodyPr/>
        <a:lstStyle/>
        <a:p>
          <a:r>
            <a:rPr lang="en-US" dirty="0"/>
            <a:t>CT Justice of the Peace</a:t>
          </a:r>
        </a:p>
      </dgm:t>
    </dgm:pt>
    <dgm:pt modelId="{F5F96686-749C-41E3-B5C3-AAA6337EF8F3}" type="parTrans" cxnId="{9A646CC4-1A32-491B-9354-F469D5CD0077}">
      <dgm:prSet/>
      <dgm:spPr/>
      <dgm:t>
        <a:bodyPr/>
        <a:lstStyle/>
        <a:p>
          <a:endParaRPr lang="en-US"/>
        </a:p>
      </dgm:t>
    </dgm:pt>
    <dgm:pt modelId="{851BBAB6-44C6-48D1-98EC-1766B8DF4269}" type="sibTrans" cxnId="{9A646CC4-1A32-491B-9354-F469D5CD0077}">
      <dgm:prSet/>
      <dgm:spPr/>
      <dgm:t>
        <a:bodyPr/>
        <a:lstStyle/>
        <a:p>
          <a:endParaRPr lang="en-US"/>
        </a:p>
      </dgm:t>
    </dgm:pt>
    <dgm:pt modelId="{7C13311F-6ADC-4A69-93E2-60E28FEE15BE}" type="pres">
      <dgm:prSet presAssocID="{CEE480BB-AD2D-4D13-BDCE-C6F685963B20}" presName="diagram" presStyleCnt="0">
        <dgm:presLayoutVars>
          <dgm:dir/>
          <dgm:resizeHandles val="exact"/>
        </dgm:presLayoutVars>
      </dgm:prSet>
      <dgm:spPr/>
    </dgm:pt>
    <dgm:pt modelId="{E57CDF5D-BFAB-4DB6-A854-3AD22E75284F}" type="pres">
      <dgm:prSet presAssocID="{F9146120-DB1D-457D-8E6B-0043D07CA108}" presName="node" presStyleLbl="node1" presStyleIdx="0" presStyleCnt="7">
        <dgm:presLayoutVars>
          <dgm:bulletEnabled val="1"/>
        </dgm:presLayoutVars>
      </dgm:prSet>
      <dgm:spPr/>
    </dgm:pt>
    <dgm:pt modelId="{FB0223D9-0C2E-4974-82D6-1392113E8574}" type="pres">
      <dgm:prSet presAssocID="{76D45A82-63DC-485E-9BCE-A85D7BD0F70A}" presName="sibTrans" presStyleCnt="0"/>
      <dgm:spPr/>
    </dgm:pt>
    <dgm:pt modelId="{560F700C-9E77-4F61-ADCC-999194C1034C}" type="pres">
      <dgm:prSet presAssocID="{77DD0DD0-7B91-4B59-A42F-D321646FCFD4}" presName="node" presStyleLbl="node1" presStyleIdx="1" presStyleCnt="7">
        <dgm:presLayoutVars>
          <dgm:bulletEnabled val="1"/>
        </dgm:presLayoutVars>
      </dgm:prSet>
      <dgm:spPr/>
    </dgm:pt>
    <dgm:pt modelId="{94217FF4-870D-4D50-A35B-F8DCA187169D}" type="pres">
      <dgm:prSet presAssocID="{26FC4EC8-D2D5-485C-A70C-4209564C3186}" presName="sibTrans" presStyleCnt="0"/>
      <dgm:spPr/>
    </dgm:pt>
    <dgm:pt modelId="{BB5670C7-F9ED-461D-86AF-253358FEB6C2}" type="pres">
      <dgm:prSet presAssocID="{E3A0CACC-DDD9-442C-B6A7-51BCFDC3C780}" presName="node" presStyleLbl="node1" presStyleIdx="2" presStyleCnt="7">
        <dgm:presLayoutVars>
          <dgm:bulletEnabled val="1"/>
        </dgm:presLayoutVars>
      </dgm:prSet>
      <dgm:spPr/>
    </dgm:pt>
    <dgm:pt modelId="{6165A1A3-B0F0-4A1F-91E5-A1DF02CB59F1}" type="pres">
      <dgm:prSet presAssocID="{D42F5598-8B64-4EB5-A820-FEB52D0E9107}" presName="sibTrans" presStyleCnt="0"/>
      <dgm:spPr/>
    </dgm:pt>
    <dgm:pt modelId="{1740B07E-023F-400A-A378-23DBC464FF5C}" type="pres">
      <dgm:prSet presAssocID="{57CC3C09-C2A0-4690-A529-20991F227D4E}" presName="node" presStyleLbl="node1" presStyleIdx="3" presStyleCnt="7">
        <dgm:presLayoutVars>
          <dgm:bulletEnabled val="1"/>
        </dgm:presLayoutVars>
      </dgm:prSet>
      <dgm:spPr/>
    </dgm:pt>
    <dgm:pt modelId="{94307853-2FFC-4FD0-92D7-9EDEF53D6A21}" type="pres">
      <dgm:prSet presAssocID="{46C756A8-492F-4E8A-A6E4-D8EF5DB6185B}" presName="sibTrans" presStyleCnt="0"/>
      <dgm:spPr/>
    </dgm:pt>
    <dgm:pt modelId="{4CD2F36B-68F0-4816-A342-A44BE66F7520}" type="pres">
      <dgm:prSet presAssocID="{C2803D36-CC68-43C0-BD50-D85F6D269811}" presName="node" presStyleLbl="node1" presStyleIdx="4" presStyleCnt="7">
        <dgm:presLayoutVars>
          <dgm:bulletEnabled val="1"/>
        </dgm:presLayoutVars>
      </dgm:prSet>
      <dgm:spPr/>
    </dgm:pt>
    <dgm:pt modelId="{D711DBCB-0149-4155-84CB-12395946602C}" type="pres">
      <dgm:prSet presAssocID="{5CAE274F-C265-455E-B682-4042A6CAA732}" presName="sibTrans" presStyleCnt="0"/>
      <dgm:spPr/>
    </dgm:pt>
    <dgm:pt modelId="{7EA40D2A-2D31-451F-AA76-35EF74425CC2}" type="pres">
      <dgm:prSet presAssocID="{79B51663-E274-493E-9B34-2497B11D3FCC}" presName="node" presStyleLbl="node1" presStyleIdx="5" presStyleCnt="7">
        <dgm:presLayoutVars>
          <dgm:bulletEnabled val="1"/>
        </dgm:presLayoutVars>
      </dgm:prSet>
      <dgm:spPr/>
    </dgm:pt>
    <dgm:pt modelId="{2FFAEE35-8E7C-4D79-B85C-422B6304A528}" type="pres">
      <dgm:prSet presAssocID="{9FC0B01B-3C84-430A-8020-BAD761B1527D}" presName="sibTrans" presStyleCnt="0"/>
      <dgm:spPr/>
    </dgm:pt>
    <dgm:pt modelId="{40F4293C-2A32-4DC3-80A7-CEC1A470A819}" type="pres">
      <dgm:prSet presAssocID="{5FA0C247-9C74-44E6-83FE-65C8275F2DBB}" presName="node" presStyleLbl="node1" presStyleIdx="6" presStyleCnt="7">
        <dgm:presLayoutVars>
          <dgm:bulletEnabled val="1"/>
        </dgm:presLayoutVars>
      </dgm:prSet>
      <dgm:spPr/>
    </dgm:pt>
  </dgm:ptLst>
  <dgm:cxnLst>
    <dgm:cxn modelId="{C983B80B-BD9B-4422-A837-ECC7DA1BB48E}" type="presOf" srcId="{894990EA-A4D5-46DE-BFD5-907BAC843318}" destId="{BB5670C7-F9ED-461D-86AF-253358FEB6C2}" srcOrd="0" destOrd="2" presId="urn:microsoft.com/office/officeart/2005/8/layout/default"/>
    <dgm:cxn modelId="{BB852923-8564-48C0-B3B9-0A11035277FB}" type="presOf" srcId="{F9146120-DB1D-457D-8E6B-0043D07CA108}" destId="{E57CDF5D-BFAB-4DB6-A854-3AD22E75284F}" srcOrd="0" destOrd="0" presId="urn:microsoft.com/office/officeart/2005/8/layout/default"/>
    <dgm:cxn modelId="{8D39523B-D91D-4489-A07F-2CAE763AAD7F}" type="presOf" srcId="{CEE480BB-AD2D-4D13-BDCE-C6F685963B20}" destId="{7C13311F-6ADC-4A69-93E2-60E28FEE15BE}" srcOrd="0" destOrd="0" presId="urn:microsoft.com/office/officeart/2005/8/layout/default"/>
    <dgm:cxn modelId="{293BEB63-AA6F-4A93-A821-75C91D75DC94}" srcId="{CEE480BB-AD2D-4D13-BDCE-C6F685963B20}" destId="{E3A0CACC-DDD9-442C-B6A7-51BCFDC3C780}" srcOrd="2" destOrd="0" parTransId="{537640E0-85AE-4EF4-93EE-EDFEF83A03E4}" sibTransId="{D42F5598-8B64-4EB5-A820-FEB52D0E9107}"/>
    <dgm:cxn modelId="{CA745270-A699-44C6-BA03-AB06DCFB911A}" type="presOf" srcId="{57CC3C09-C2A0-4690-A529-20991F227D4E}" destId="{1740B07E-023F-400A-A378-23DBC464FF5C}" srcOrd="0" destOrd="0" presId="urn:microsoft.com/office/officeart/2005/8/layout/default"/>
    <dgm:cxn modelId="{EA795F7C-1CE0-4BE9-BF22-61EAEAAB9E59}" type="presOf" srcId="{77DD0DD0-7B91-4B59-A42F-D321646FCFD4}" destId="{560F700C-9E77-4F61-ADCC-999194C1034C}" srcOrd="0" destOrd="0" presId="urn:microsoft.com/office/officeart/2005/8/layout/default"/>
    <dgm:cxn modelId="{CA12447F-0F87-4C08-A9EC-57C784E925CD}" type="presOf" srcId="{09F99688-094E-4F28-B0ED-1F299F6EAB92}" destId="{BB5670C7-F9ED-461D-86AF-253358FEB6C2}" srcOrd="0" destOrd="1" presId="urn:microsoft.com/office/officeart/2005/8/layout/default"/>
    <dgm:cxn modelId="{4807A881-0DBB-4C92-A4FD-9455A9BD91A3}" srcId="{E3A0CACC-DDD9-442C-B6A7-51BCFDC3C780}" destId="{09F99688-094E-4F28-B0ED-1F299F6EAB92}" srcOrd="0" destOrd="0" parTransId="{A704CF48-A459-4E15-BC14-5F89F5EA5655}" sibTransId="{A3C649CF-B047-4EF1-A740-07AB6EB2EDEA}"/>
    <dgm:cxn modelId="{F82BB184-48BB-44BE-893B-0539D074D663}" srcId="{CEE480BB-AD2D-4D13-BDCE-C6F685963B20}" destId="{C2803D36-CC68-43C0-BD50-D85F6D269811}" srcOrd="4" destOrd="0" parTransId="{A8591A4B-5C4E-4CA8-90A1-DA948069AD21}" sibTransId="{5CAE274F-C265-455E-B682-4042A6CAA732}"/>
    <dgm:cxn modelId="{9F0A4D9D-552A-4226-9721-F4761B774521}" srcId="{CEE480BB-AD2D-4D13-BDCE-C6F685963B20}" destId="{F9146120-DB1D-457D-8E6B-0043D07CA108}" srcOrd="0" destOrd="0" parTransId="{ED6E2E29-6032-44C3-BF18-3674F663D39B}" sibTransId="{76D45A82-63DC-485E-9BCE-A85D7BD0F70A}"/>
    <dgm:cxn modelId="{77C4E7A4-66BD-4FD3-84B9-35B5769943CD}" type="presOf" srcId="{79B51663-E274-493E-9B34-2497B11D3FCC}" destId="{7EA40D2A-2D31-451F-AA76-35EF74425CC2}" srcOrd="0" destOrd="0" presId="urn:microsoft.com/office/officeart/2005/8/layout/default"/>
    <dgm:cxn modelId="{B9A141BD-F21A-4677-A7C8-C921EEBB583D}" type="presOf" srcId="{E3A0CACC-DDD9-442C-B6A7-51BCFDC3C780}" destId="{BB5670C7-F9ED-461D-86AF-253358FEB6C2}" srcOrd="0" destOrd="0" presId="urn:microsoft.com/office/officeart/2005/8/layout/default"/>
    <dgm:cxn modelId="{9A646CC4-1A32-491B-9354-F469D5CD0077}" srcId="{CEE480BB-AD2D-4D13-BDCE-C6F685963B20}" destId="{5FA0C247-9C74-44E6-83FE-65C8275F2DBB}" srcOrd="6" destOrd="0" parTransId="{F5F96686-749C-41E3-B5C3-AAA6337EF8F3}" sibTransId="{851BBAB6-44C6-48D1-98EC-1766B8DF4269}"/>
    <dgm:cxn modelId="{B7DC41D8-F0C8-4165-8C12-E7702553ADC7}" srcId="{E3A0CACC-DDD9-442C-B6A7-51BCFDC3C780}" destId="{894990EA-A4D5-46DE-BFD5-907BAC843318}" srcOrd="1" destOrd="0" parTransId="{827D6BBC-0391-4F02-AB7C-54372F502195}" sibTransId="{2B72C7F7-99CB-4ED2-966F-5AE19BB93BA1}"/>
    <dgm:cxn modelId="{D0C1AAD9-B2F5-46FB-96AA-CE1A1E4115DD}" srcId="{CEE480BB-AD2D-4D13-BDCE-C6F685963B20}" destId="{77DD0DD0-7B91-4B59-A42F-D321646FCFD4}" srcOrd="1" destOrd="0" parTransId="{851BDA6C-BA97-46CD-AADB-B3D837B00A75}" sibTransId="{26FC4EC8-D2D5-485C-A70C-4209564C3186}"/>
    <dgm:cxn modelId="{862A30DD-39A2-4365-BC9F-08A9DE35F2D0}" type="presOf" srcId="{C2803D36-CC68-43C0-BD50-D85F6D269811}" destId="{4CD2F36B-68F0-4816-A342-A44BE66F7520}" srcOrd="0" destOrd="0" presId="urn:microsoft.com/office/officeart/2005/8/layout/default"/>
    <dgm:cxn modelId="{0BAD5AE3-33C1-4DF5-B21E-EAFF3AD7FAAE}" srcId="{CEE480BB-AD2D-4D13-BDCE-C6F685963B20}" destId="{57CC3C09-C2A0-4690-A529-20991F227D4E}" srcOrd="3" destOrd="0" parTransId="{A091A31C-1E1E-4145-857A-0DC68DA53A54}" sibTransId="{46C756A8-492F-4E8A-A6E4-D8EF5DB6185B}"/>
    <dgm:cxn modelId="{9F5F0DEC-3EB9-48C3-800F-C47928E977E7}" srcId="{CEE480BB-AD2D-4D13-BDCE-C6F685963B20}" destId="{79B51663-E274-493E-9B34-2497B11D3FCC}" srcOrd="5" destOrd="0" parTransId="{FF5C850F-2769-4BF9-9069-A05CE0A30E10}" sibTransId="{9FC0B01B-3C84-430A-8020-BAD761B1527D}"/>
    <dgm:cxn modelId="{05BF7CFD-8193-4626-A129-197AB5C032A4}" type="presOf" srcId="{5FA0C247-9C74-44E6-83FE-65C8275F2DBB}" destId="{40F4293C-2A32-4DC3-80A7-CEC1A470A819}" srcOrd="0" destOrd="0" presId="urn:microsoft.com/office/officeart/2005/8/layout/default"/>
    <dgm:cxn modelId="{46D5B7FD-3243-432D-A889-1D28A37680FA}" type="presParOf" srcId="{7C13311F-6ADC-4A69-93E2-60E28FEE15BE}" destId="{E57CDF5D-BFAB-4DB6-A854-3AD22E75284F}" srcOrd="0" destOrd="0" presId="urn:microsoft.com/office/officeart/2005/8/layout/default"/>
    <dgm:cxn modelId="{8BE029ED-A582-4CB9-89A4-02E650EBAF7F}" type="presParOf" srcId="{7C13311F-6ADC-4A69-93E2-60E28FEE15BE}" destId="{FB0223D9-0C2E-4974-82D6-1392113E8574}" srcOrd="1" destOrd="0" presId="urn:microsoft.com/office/officeart/2005/8/layout/default"/>
    <dgm:cxn modelId="{E8055546-7292-4BCE-A1A0-389899CE3808}" type="presParOf" srcId="{7C13311F-6ADC-4A69-93E2-60E28FEE15BE}" destId="{560F700C-9E77-4F61-ADCC-999194C1034C}" srcOrd="2" destOrd="0" presId="urn:microsoft.com/office/officeart/2005/8/layout/default"/>
    <dgm:cxn modelId="{DA25434D-84A1-49FC-9339-57FD36E4A5D5}" type="presParOf" srcId="{7C13311F-6ADC-4A69-93E2-60E28FEE15BE}" destId="{94217FF4-870D-4D50-A35B-F8DCA187169D}" srcOrd="3" destOrd="0" presId="urn:microsoft.com/office/officeart/2005/8/layout/default"/>
    <dgm:cxn modelId="{5447F3DF-41FC-40A1-80B9-99B6EFA87AB7}" type="presParOf" srcId="{7C13311F-6ADC-4A69-93E2-60E28FEE15BE}" destId="{BB5670C7-F9ED-461D-86AF-253358FEB6C2}" srcOrd="4" destOrd="0" presId="urn:microsoft.com/office/officeart/2005/8/layout/default"/>
    <dgm:cxn modelId="{ECF17998-31FB-49F8-9866-7C3143ECB864}" type="presParOf" srcId="{7C13311F-6ADC-4A69-93E2-60E28FEE15BE}" destId="{6165A1A3-B0F0-4A1F-91E5-A1DF02CB59F1}" srcOrd="5" destOrd="0" presId="urn:microsoft.com/office/officeart/2005/8/layout/default"/>
    <dgm:cxn modelId="{FE250173-3840-4874-BBBA-BA97E9461006}" type="presParOf" srcId="{7C13311F-6ADC-4A69-93E2-60E28FEE15BE}" destId="{1740B07E-023F-400A-A378-23DBC464FF5C}" srcOrd="6" destOrd="0" presId="urn:microsoft.com/office/officeart/2005/8/layout/default"/>
    <dgm:cxn modelId="{708D041D-84C6-453D-8932-1F7B5DCFB16E}" type="presParOf" srcId="{7C13311F-6ADC-4A69-93E2-60E28FEE15BE}" destId="{94307853-2FFC-4FD0-92D7-9EDEF53D6A21}" srcOrd="7" destOrd="0" presId="urn:microsoft.com/office/officeart/2005/8/layout/default"/>
    <dgm:cxn modelId="{B5D56F5D-3879-44F6-AAB8-9DCFC7690114}" type="presParOf" srcId="{7C13311F-6ADC-4A69-93E2-60E28FEE15BE}" destId="{4CD2F36B-68F0-4816-A342-A44BE66F7520}" srcOrd="8" destOrd="0" presId="urn:microsoft.com/office/officeart/2005/8/layout/default"/>
    <dgm:cxn modelId="{17B1D605-32C6-4406-8648-1D44EF112790}" type="presParOf" srcId="{7C13311F-6ADC-4A69-93E2-60E28FEE15BE}" destId="{D711DBCB-0149-4155-84CB-12395946602C}" srcOrd="9" destOrd="0" presId="urn:microsoft.com/office/officeart/2005/8/layout/default"/>
    <dgm:cxn modelId="{333F8FE8-67CF-45FF-9ADB-667BEE06462D}" type="presParOf" srcId="{7C13311F-6ADC-4A69-93E2-60E28FEE15BE}" destId="{7EA40D2A-2D31-451F-AA76-35EF74425CC2}" srcOrd="10" destOrd="0" presId="urn:microsoft.com/office/officeart/2005/8/layout/default"/>
    <dgm:cxn modelId="{6F5E1DB4-91B6-4231-8C9D-FD4571BA76CC}" type="presParOf" srcId="{7C13311F-6ADC-4A69-93E2-60E28FEE15BE}" destId="{2FFAEE35-8E7C-4D79-B85C-422B6304A528}" srcOrd="11" destOrd="0" presId="urn:microsoft.com/office/officeart/2005/8/layout/default"/>
    <dgm:cxn modelId="{971DA935-EE1F-455F-9C57-D553E73E1D88}" type="presParOf" srcId="{7C13311F-6ADC-4A69-93E2-60E28FEE15BE}" destId="{40F4293C-2A32-4DC3-80A7-CEC1A470A819}"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CDF5D-BFAB-4DB6-A854-3AD22E75284F}">
      <dsp:nvSpPr>
        <dsp:cNvPr id="0" name=""/>
        <dsp:cNvSpPr/>
      </dsp:nvSpPr>
      <dsp:spPr>
        <a:xfrm>
          <a:off x="0" y="183691"/>
          <a:ext cx="1765598" cy="1059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10 years Agent &amp; Broker - Aon Risk Services</a:t>
          </a:r>
        </a:p>
      </dsp:txBody>
      <dsp:txXfrm>
        <a:off x="0" y="183691"/>
        <a:ext cx="1765598" cy="1059358"/>
      </dsp:txXfrm>
    </dsp:sp>
    <dsp:sp modelId="{560F700C-9E77-4F61-ADCC-999194C1034C}">
      <dsp:nvSpPr>
        <dsp:cNvPr id="0" name=""/>
        <dsp:cNvSpPr/>
      </dsp:nvSpPr>
      <dsp:spPr>
        <a:xfrm>
          <a:off x="1942157" y="183691"/>
          <a:ext cx="1765598" cy="1059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12 years Multi-Line Underwriting – Travelers &amp; IFG Companies</a:t>
          </a:r>
        </a:p>
      </dsp:txBody>
      <dsp:txXfrm>
        <a:off x="1942157" y="183691"/>
        <a:ext cx="1765598" cy="1059358"/>
      </dsp:txXfrm>
    </dsp:sp>
    <dsp:sp modelId="{BB5670C7-F9ED-461D-86AF-253358FEB6C2}">
      <dsp:nvSpPr>
        <dsp:cNvPr id="0" name=""/>
        <dsp:cNvSpPr/>
      </dsp:nvSpPr>
      <dsp:spPr>
        <a:xfrm>
          <a:off x="3884315" y="183691"/>
          <a:ext cx="1765598" cy="1059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14 years Travelers Business Insurance Talent Development &amp; Learning</a:t>
          </a:r>
        </a:p>
        <a:p>
          <a:pPr marL="57150" lvl="1" indent="-57150" algn="l" defTabSz="400050">
            <a:lnSpc>
              <a:spcPct val="90000"/>
            </a:lnSpc>
            <a:spcBef>
              <a:spcPct val="0"/>
            </a:spcBef>
            <a:spcAft>
              <a:spcPct val="15000"/>
            </a:spcAft>
            <a:buChar char="•"/>
          </a:pPr>
          <a:r>
            <a:rPr lang="en-US" sz="900" kern="1200" dirty="0"/>
            <a:t>UPDP Program Manager</a:t>
          </a:r>
        </a:p>
        <a:p>
          <a:pPr marL="57150" lvl="1" indent="-57150" algn="l" defTabSz="400050">
            <a:lnSpc>
              <a:spcPct val="90000"/>
            </a:lnSpc>
            <a:spcBef>
              <a:spcPct val="0"/>
            </a:spcBef>
            <a:spcAft>
              <a:spcPct val="15000"/>
            </a:spcAft>
            <a:buChar char="•"/>
          </a:pPr>
          <a:r>
            <a:rPr lang="en-US" sz="900" kern="1200" dirty="0"/>
            <a:t>Line of Business Training Instructor</a:t>
          </a:r>
        </a:p>
      </dsp:txBody>
      <dsp:txXfrm>
        <a:off x="3884315" y="183691"/>
        <a:ext cx="1765598" cy="1059358"/>
      </dsp:txXfrm>
    </dsp:sp>
    <dsp:sp modelId="{1740B07E-023F-400A-A378-23DBC464FF5C}">
      <dsp:nvSpPr>
        <dsp:cNvPr id="0" name=""/>
        <dsp:cNvSpPr/>
      </dsp:nvSpPr>
      <dsp:spPr>
        <a:xfrm>
          <a:off x="0" y="1419610"/>
          <a:ext cx="1765598" cy="1059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Member CT &amp; Europe CPCU Chapters</a:t>
          </a:r>
        </a:p>
      </dsp:txBody>
      <dsp:txXfrm>
        <a:off x="0" y="1419610"/>
        <a:ext cx="1765598" cy="1059358"/>
      </dsp:txXfrm>
    </dsp:sp>
    <dsp:sp modelId="{4CD2F36B-68F0-4816-A342-A44BE66F7520}">
      <dsp:nvSpPr>
        <dsp:cNvPr id="0" name=""/>
        <dsp:cNvSpPr/>
      </dsp:nvSpPr>
      <dsp:spPr>
        <a:xfrm>
          <a:off x="1942157" y="1419610"/>
          <a:ext cx="1765598" cy="1059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Past President – CT CPCU Chapter</a:t>
          </a:r>
        </a:p>
      </dsp:txBody>
      <dsp:txXfrm>
        <a:off x="1942157" y="1419610"/>
        <a:ext cx="1765598" cy="1059358"/>
      </dsp:txXfrm>
    </dsp:sp>
    <dsp:sp modelId="{7EA40D2A-2D31-451F-AA76-35EF74425CC2}">
      <dsp:nvSpPr>
        <dsp:cNvPr id="0" name=""/>
        <dsp:cNvSpPr/>
      </dsp:nvSpPr>
      <dsp:spPr>
        <a:xfrm>
          <a:off x="3884315" y="1419610"/>
          <a:ext cx="1765598" cy="1059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Past CPCU Diversity Equity &amp; Inclusion Chair</a:t>
          </a:r>
        </a:p>
      </dsp:txBody>
      <dsp:txXfrm>
        <a:off x="3884315" y="1419610"/>
        <a:ext cx="1765598" cy="1059358"/>
      </dsp:txXfrm>
    </dsp:sp>
    <dsp:sp modelId="{40F4293C-2A32-4DC3-80A7-CEC1A470A819}">
      <dsp:nvSpPr>
        <dsp:cNvPr id="0" name=""/>
        <dsp:cNvSpPr/>
      </dsp:nvSpPr>
      <dsp:spPr>
        <a:xfrm>
          <a:off x="1942157" y="2655528"/>
          <a:ext cx="1765598" cy="1059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CT Justice of the Peace</a:t>
          </a:r>
        </a:p>
      </dsp:txBody>
      <dsp:txXfrm>
        <a:off x="1942157" y="2655528"/>
        <a:ext cx="1765598" cy="10593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6A25C-3757-8E46-9A79-775E9C1F68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00" dirty="0">
              <a:latin typeface="Trebuchet MS" panose="020B0603020202020204" pitchFamily="34" charset="0"/>
            </a:endParaRPr>
          </a:p>
        </p:txBody>
      </p:sp>
      <p:sp>
        <p:nvSpPr>
          <p:cNvPr id="3" name="Date Placeholder 2">
            <a:extLst>
              <a:ext uri="{FF2B5EF4-FFF2-40B4-BE49-F238E27FC236}">
                <a16:creationId xmlns:a16="http://schemas.microsoft.com/office/drawing/2014/main" id="{2BE28867-5585-9A4E-B5D7-C74A3F7A73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sz="1000" dirty="0">
                <a:latin typeface="Trebuchet MS" panose="020B0603020202020204" pitchFamily="34" charset="0"/>
              </a:rPr>
              <a:t>Month 00, 0000</a:t>
            </a:r>
          </a:p>
        </p:txBody>
      </p:sp>
      <p:sp>
        <p:nvSpPr>
          <p:cNvPr id="4" name="Footer Placeholder 3">
            <a:extLst>
              <a:ext uri="{FF2B5EF4-FFF2-40B4-BE49-F238E27FC236}">
                <a16:creationId xmlns:a16="http://schemas.microsoft.com/office/drawing/2014/main" id="{E42AB31F-DE40-904A-B85C-D6BF73E0D8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00" dirty="0">
              <a:latin typeface="Trebuchet MS" panose="020B0603020202020204" pitchFamily="34" charset="0"/>
            </a:endParaRPr>
          </a:p>
        </p:txBody>
      </p:sp>
      <p:sp>
        <p:nvSpPr>
          <p:cNvPr id="5" name="Slide Number Placeholder 4">
            <a:extLst>
              <a:ext uri="{FF2B5EF4-FFF2-40B4-BE49-F238E27FC236}">
                <a16:creationId xmlns:a16="http://schemas.microsoft.com/office/drawing/2014/main" id="{05832DCF-EE37-4C40-B7D0-E5A5C094F6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4B5A92-BCFD-3246-8317-50F2938C0F36}" type="slidenum">
              <a:rPr lang="en-US" sz="1000" smtClean="0">
                <a:latin typeface="Trebuchet MS" panose="020B0603020202020204" pitchFamily="34" charset="0"/>
              </a:rPr>
              <a:t>‹#›</a:t>
            </a:fld>
            <a:endParaRPr lang="en-US" sz="1000" dirty="0">
              <a:latin typeface="Trebuchet MS" panose="020B0603020202020204" pitchFamily="34" charset="0"/>
            </a:endParaRPr>
          </a:p>
        </p:txBody>
      </p:sp>
    </p:spTree>
    <p:extLst>
      <p:ext uri="{BB962C8B-B14F-4D97-AF65-F5344CB8AC3E}">
        <p14:creationId xmlns:p14="http://schemas.microsoft.com/office/powerpoint/2010/main" val="694426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Trebuchet MS" panose="020B0603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Trebuchet MS" panose="020B0603020202020204" pitchFamily="34" charset="0"/>
              </a:defRPr>
            </a:lvl1pPr>
          </a:lstStyle>
          <a:p>
            <a:r>
              <a:rPr lang="en-US" dirty="0"/>
              <a:t>Month 00, 0000</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Trebuchet MS" panose="020B0603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Trebuchet MS" panose="020B0603020202020204" pitchFamily="34" charset="0"/>
              </a:defRPr>
            </a:lvl1pPr>
          </a:lstStyle>
          <a:p>
            <a:fld id="{394CF020-0462-2D47-950F-817C4E9C0EDD}" type="slidenum">
              <a:rPr lang="en-US" smtClean="0"/>
              <a:pPr/>
              <a:t>‹#›</a:t>
            </a:fld>
            <a:endParaRPr lang="en-US" dirty="0"/>
          </a:p>
        </p:txBody>
      </p:sp>
    </p:spTree>
    <p:extLst>
      <p:ext uri="{BB962C8B-B14F-4D97-AF65-F5344CB8AC3E}">
        <p14:creationId xmlns:p14="http://schemas.microsoft.com/office/powerpoint/2010/main" val="42549644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rebuchet MS" panose="020B0603020202020204" pitchFamily="34" charset="0"/>
        <a:ea typeface="+mn-ea"/>
      </a:defRPr>
    </a:lvl1pPr>
    <a:lvl2pPr marL="457200" algn="l" defTabSz="914400" rtl="0" eaLnBrk="1" latinLnBrk="0" hangingPunct="1">
      <a:defRPr sz="1200" kern="1200">
        <a:solidFill>
          <a:schemeClr val="tx1"/>
        </a:solidFill>
        <a:latin typeface="Trebuchet MS" panose="020B0603020202020204" pitchFamily="34" charset="0"/>
        <a:ea typeface="+mn-ea"/>
      </a:defRPr>
    </a:lvl2pPr>
    <a:lvl3pPr marL="914400" algn="l" defTabSz="914400" rtl="0" eaLnBrk="1" latinLnBrk="0" hangingPunct="1">
      <a:defRPr sz="1200" kern="1200">
        <a:solidFill>
          <a:schemeClr val="tx1"/>
        </a:solidFill>
        <a:latin typeface="Trebuchet MS" panose="020B0603020202020204" pitchFamily="34" charset="0"/>
        <a:ea typeface="+mn-ea"/>
      </a:defRPr>
    </a:lvl3pPr>
    <a:lvl4pPr marL="1371600" algn="l" defTabSz="914400" rtl="0" eaLnBrk="1" latinLnBrk="0" hangingPunct="1">
      <a:defRPr sz="1200" kern="1200">
        <a:solidFill>
          <a:schemeClr val="tx1"/>
        </a:solidFill>
        <a:latin typeface="Trebuchet MS" panose="020B0603020202020204" pitchFamily="34" charset="0"/>
        <a:ea typeface="+mn-ea"/>
      </a:defRPr>
    </a:lvl4pPr>
    <a:lvl5pPr marL="1828800" algn="l" defTabSz="914400" rtl="0" eaLnBrk="1" latinLnBrk="0" hangingPunct="1">
      <a:defRPr sz="1200" kern="1200">
        <a:solidFill>
          <a:schemeClr val="tx1"/>
        </a:solidFill>
        <a:latin typeface="Trebuchet MS" panose="020B0603020202020204" pitchFamily="34" charset="0"/>
        <a:ea typeface="+mn-ea"/>
      </a:defRPr>
    </a:lvl5pPr>
    <a:lvl6pPr marL="2286000" algn="l" defTabSz="914400" rtl="0" eaLnBrk="1" latinLnBrk="0" hangingPunct="1">
      <a:defRPr sz="1200" kern="1200">
        <a:solidFill>
          <a:schemeClr val="tx1"/>
        </a:solidFill>
        <a:latin typeface="Trebuchet MS" panose="020B0603020202020204" pitchFamily="34" charset="0"/>
        <a:ea typeface="+mn-ea"/>
      </a:defRPr>
    </a:lvl6pPr>
    <a:lvl7pPr marL="2743200" algn="l" defTabSz="914400" rtl="0" eaLnBrk="1" latinLnBrk="0" hangingPunct="1">
      <a:defRPr sz="1200" kern="1200">
        <a:solidFill>
          <a:schemeClr val="tx1"/>
        </a:solidFill>
        <a:latin typeface="Trebuchet MS" panose="020B0603020202020204" pitchFamily="34" charset="0"/>
        <a:ea typeface="+mn-ea"/>
      </a:defRPr>
    </a:lvl7pPr>
    <a:lvl8pPr marL="3200400" algn="l" defTabSz="914400" rtl="0" eaLnBrk="1" latinLnBrk="0" hangingPunct="1">
      <a:defRPr sz="1200" kern="1200">
        <a:solidFill>
          <a:schemeClr val="tx1"/>
        </a:solidFill>
        <a:latin typeface="Trebuchet MS" panose="020B0603020202020204" pitchFamily="34" charset="0"/>
        <a:ea typeface="+mn-ea"/>
      </a:defRPr>
    </a:lvl8pPr>
    <a:lvl9pPr marL="3657600" algn="l" defTabSz="914400" rtl="0" eaLnBrk="1" latinLnBrk="0" hangingPunct="1">
      <a:defRPr sz="1200" kern="1200">
        <a:solidFill>
          <a:schemeClr val="tx1"/>
        </a:solidFill>
        <a:latin typeface="Trebuchet MS" panose="020B0603020202020204" pitchFamily="34" charset="0"/>
        <a:ea typeface="+mn-e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1</a:t>
            </a:fld>
            <a:endParaRPr lang="en-US" dirty="0"/>
          </a:p>
        </p:txBody>
      </p:sp>
    </p:spTree>
    <p:extLst>
      <p:ext uri="{BB962C8B-B14F-4D97-AF65-F5344CB8AC3E}">
        <p14:creationId xmlns:p14="http://schemas.microsoft.com/office/powerpoint/2010/main" val="412300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10</a:t>
            </a:fld>
            <a:endParaRPr lang="en-US" dirty="0"/>
          </a:p>
        </p:txBody>
      </p:sp>
    </p:spTree>
    <p:extLst>
      <p:ext uri="{BB962C8B-B14F-4D97-AF65-F5344CB8AC3E}">
        <p14:creationId xmlns:p14="http://schemas.microsoft.com/office/powerpoint/2010/main" val="220281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117 Chapters which includes Europe and Japan</a:t>
            </a:r>
          </a:p>
          <a:p>
            <a:r>
              <a:rPr lang="en-US" dirty="0"/>
              <a:t>2017 32</a:t>
            </a:r>
          </a:p>
          <a:p>
            <a:r>
              <a:rPr lang="en-US" dirty="0"/>
              <a:t>2018 65 </a:t>
            </a:r>
          </a:p>
          <a:p>
            <a:r>
              <a:rPr lang="en-US" dirty="0"/>
              <a:t>2019 85</a:t>
            </a:r>
          </a:p>
          <a:p>
            <a:r>
              <a:rPr lang="en-US" dirty="0"/>
              <a:t>16 Chapters have formal D&amp;I Chairs and committees</a:t>
            </a:r>
          </a:p>
          <a:p>
            <a:endParaRPr lang="en-US" dirty="0"/>
          </a:p>
          <a:p>
            <a:r>
              <a:rPr lang="en-US" dirty="0"/>
              <a:t>Don’t have the 2020 data yet but would not be surprised if we are close to 100%.  </a:t>
            </a:r>
          </a:p>
        </p:txBody>
      </p:sp>
      <p:sp>
        <p:nvSpPr>
          <p:cNvPr id="4" name="Slide Number Placeholder 3"/>
          <p:cNvSpPr>
            <a:spLocks noGrp="1"/>
          </p:cNvSpPr>
          <p:nvPr>
            <p:ph type="sldNum" sz="quarter" idx="5"/>
          </p:nvPr>
        </p:nvSpPr>
        <p:spPr/>
        <p:txBody>
          <a:bodyPr/>
          <a:lstStyle/>
          <a:p>
            <a:fld id="{394CF020-0462-2D47-950F-817C4E9C0EDD}" type="slidenum">
              <a:rPr lang="en-US" smtClean="0"/>
              <a:pPr/>
              <a:t>11</a:t>
            </a:fld>
            <a:endParaRPr lang="en-US" dirty="0"/>
          </a:p>
        </p:txBody>
      </p:sp>
    </p:spTree>
    <p:extLst>
      <p:ext uri="{BB962C8B-B14F-4D97-AF65-F5344CB8AC3E}">
        <p14:creationId xmlns:p14="http://schemas.microsoft.com/office/powerpoint/2010/main" val="1211776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12</a:t>
            </a:fld>
            <a:endParaRPr lang="en-US" dirty="0"/>
          </a:p>
        </p:txBody>
      </p:sp>
    </p:spTree>
    <p:extLst>
      <p:ext uri="{BB962C8B-B14F-4D97-AF65-F5344CB8AC3E}">
        <p14:creationId xmlns:p14="http://schemas.microsoft.com/office/powerpoint/2010/main" val="4216302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13</a:t>
            </a:fld>
            <a:endParaRPr lang="en-US" dirty="0"/>
          </a:p>
        </p:txBody>
      </p:sp>
    </p:spTree>
    <p:extLst>
      <p:ext uri="{BB962C8B-B14F-4D97-AF65-F5344CB8AC3E}">
        <p14:creationId xmlns:p14="http://schemas.microsoft.com/office/powerpoint/2010/main" val="273822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14</a:t>
            </a:fld>
            <a:endParaRPr lang="en-US" dirty="0"/>
          </a:p>
        </p:txBody>
      </p:sp>
    </p:spTree>
    <p:extLst>
      <p:ext uri="{BB962C8B-B14F-4D97-AF65-F5344CB8AC3E}">
        <p14:creationId xmlns:p14="http://schemas.microsoft.com/office/powerpoint/2010/main" val="170119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CF020-0462-2D47-950F-817C4E9C0EDD}"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45448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CF020-0462-2D47-950F-817C4E9C0EDD}" type="slidenum">
              <a:rPr kumimoji="0" lang="en-US" sz="10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93280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4</a:t>
            </a:fld>
            <a:endParaRPr lang="en-US" dirty="0"/>
          </a:p>
        </p:txBody>
      </p:sp>
    </p:spTree>
    <p:extLst>
      <p:ext uri="{BB962C8B-B14F-4D97-AF65-F5344CB8AC3E}">
        <p14:creationId xmlns:p14="http://schemas.microsoft.com/office/powerpoint/2010/main" val="334832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5</a:t>
            </a:fld>
            <a:endParaRPr lang="en-US" dirty="0"/>
          </a:p>
        </p:txBody>
      </p:sp>
    </p:spTree>
    <p:extLst>
      <p:ext uri="{BB962C8B-B14F-4D97-AF65-F5344CB8AC3E}">
        <p14:creationId xmlns:p14="http://schemas.microsoft.com/office/powerpoint/2010/main" val="375222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6</a:t>
            </a:fld>
            <a:endParaRPr lang="en-US" dirty="0"/>
          </a:p>
        </p:txBody>
      </p:sp>
    </p:spTree>
    <p:extLst>
      <p:ext uri="{BB962C8B-B14F-4D97-AF65-F5344CB8AC3E}">
        <p14:creationId xmlns:p14="http://schemas.microsoft.com/office/powerpoint/2010/main" val="301746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7</a:t>
            </a:fld>
            <a:endParaRPr lang="en-US" dirty="0"/>
          </a:p>
        </p:txBody>
      </p:sp>
    </p:spTree>
    <p:extLst>
      <p:ext uri="{BB962C8B-B14F-4D97-AF65-F5344CB8AC3E}">
        <p14:creationId xmlns:p14="http://schemas.microsoft.com/office/powerpoint/2010/main" val="311424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8</a:t>
            </a:fld>
            <a:endParaRPr lang="en-US" dirty="0"/>
          </a:p>
        </p:txBody>
      </p:sp>
    </p:spTree>
    <p:extLst>
      <p:ext uri="{BB962C8B-B14F-4D97-AF65-F5344CB8AC3E}">
        <p14:creationId xmlns:p14="http://schemas.microsoft.com/office/powerpoint/2010/main" val="245354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4CF020-0462-2D47-950F-817C4E9C0EDD}" type="slidenum">
              <a:rPr lang="en-US" smtClean="0"/>
              <a:pPr/>
              <a:t>9</a:t>
            </a:fld>
            <a:endParaRPr lang="en-US" dirty="0"/>
          </a:p>
        </p:txBody>
      </p:sp>
    </p:spTree>
    <p:extLst>
      <p:ext uri="{BB962C8B-B14F-4D97-AF65-F5344CB8AC3E}">
        <p14:creationId xmlns:p14="http://schemas.microsoft.com/office/powerpoint/2010/main" val="3773848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8199" y="2486168"/>
            <a:ext cx="8439886" cy="741485"/>
          </a:xfrm>
          <a:prstGeom prst="rect">
            <a:avLst/>
          </a:prstGeom>
          <a:noFill/>
          <a:ln>
            <a:noFill/>
          </a:ln>
          <a:effectLst/>
        </p:spPr>
        <p:txBody>
          <a:bodyPr vert="horz" wrap="square" lIns="91440" tIns="91440" rIns="91440" bIns="91440" numCol="1" anchor="b" anchorCtr="0" compatLnSpc="1">
            <a:prstTxWarp prst="textNoShape">
              <a:avLst/>
            </a:prstTxWarp>
            <a:spAutoFit/>
          </a:bodyPr>
          <a:lstStyle>
            <a:lvl1pPr>
              <a:lnSpc>
                <a:spcPct val="75000"/>
              </a:lnSpc>
              <a:defRPr lang="en-US" sz="4800" b="0" dirty="0">
                <a:solidFill>
                  <a:srgbClr val="3C3F42"/>
                </a:solidFill>
                <a:latin typeface="Trebuchet MS" panose="020B0603020202020204" pitchFamily="34" charset="0"/>
              </a:defRPr>
            </a:lvl1pPr>
          </a:lstStyle>
          <a:p>
            <a:pPr lvl="0" fontAlgn="auto"/>
            <a:r>
              <a:rPr lang="en-US" dirty="0"/>
              <a:t>Click to edit Master title style</a:t>
            </a:r>
          </a:p>
        </p:txBody>
      </p:sp>
      <p:sp>
        <p:nvSpPr>
          <p:cNvPr id="3" name="Subtitle 2"/>
          <p:cNvSpPr>
            <a:spLocks noGrp="1"/>
          </p:cNvSpPr>
          <p:nvPr>
            <p:ph type="subTitle" idx="1"/>
          </p:nvPr>
        </p:nvSpPr>
        <p:spPr>
          <a:xfrm>
            <a:off x="548199" y="3163228"/>
            <a:ext cx="8439886" cy="375047"/>
          </a:xfrm>
          <a:prstGeom prst="rect">
            <a:avLst/>
          </a:prstGeom>
        </p:spPr>
        <p:txBody>
          <a:bodyPr lIns="91440" tIns="0" rIns="91440" bIns="228600" anchor="t" anchorCtr="0">
            <a:noAutofit/>
          </a:bodyPr>
          <a:lstStyle>
            <a:lvl1pPr marL="0" indent="0">
              <a:buNone/>
              <a:defRPr lang="en-US" sz="2800" dirty="0">
                <a:solidFill>
                  <a:srgbClr val="3C3F42"/>
                </a:solidFill>
                <a:latin typeface="Trebuchet MS" panose="020B0603020202020204" pitchFamily="34" charset="0"/>
              </a:defRPr>
            </a:lvl1pPr>
          </a:lstStyle>
          <a:p>
            <a:pPr lvl="0" fontAlgn="auto"/>
            <a:r>
              <a:rPr lang="en-US" dirty="0"/>
              <a:t>Click to edit Master subtitle style</a:t>
            </a:r>
          </a:p>
        </p:txBody>
      </p:sp>
      <p:sp>
        <p:nvSpPr>
          <p:cNvPr id="14" name="Text Placeholder 13">
            <a:extLst>
              <a:ext uri="{FF2B5EF4-FFF2-40B4-BE49-F238E27FC236}">
                <a16:creationId xmlns:a16="http://schemas.microsoft.com/office/drawing/2014/main" id="{14A0BE74-59D5-4472-AB36-E12FA05F2076}"/>
              </a:ext>
            </a:extLst>
          </p:cNvPr>
          <p:cNvSpPr>
            <a:spLocks noGrp="1"/>
          </p:cNvSpPr>
          <p:nvPr>
            <p:ph type="body" sz="quarter" idx="11"/>
          </p:nvPr>
        </p:nvSpPr>
        <p:spPr>
          <a:xfrm>
            <a:off x="548199" y="4168912"/>
            <a:ext cx="8439886" cy="433388"/>
          </a:xfrm>
          <a:prstGeom prst="rect">
            <a:avLst/>
          </a:prstGeom>
        </p:spPr>
        <p:txBody>
          <a:bodyPr/>
          <a:lstStyle>
            <a:lvl1pPr marL="0" indent="0">
              <a:buNone/>
              <a:defRPr sz="1800">
                <a:solidFill>
                  <a:schemeClr val="bg2">
                    <a:lumMod val="50000"/>
                  </a:schemeClr>
                </a:solidFill>
                <a:latin typeface="+mj-lt"/>
              </a:defRPr>
            </a:lvl1pPr>
          </a:lstStyle>
          <a:p>
            <a:pPr lvl="0"/>
            <a:r>
              <a:rPr lang="en-US" dirty="0"/>
              <a:t>Edit Master text styles</a:t>
            </a:r>
          </a:p>
        </p:txBody>
      </p:sp>
      <p:pic>
        <p:nvPicPr>
          <p:cNvPr id="15" name="Graphic 14">
            <a:extLst>
              <a:ext uri="{FF2B5EF4-FFF2-40B4-BE49-F238E27FC236}">
                <a16:creationId xmlns:a16="http://schemas.microsoft.com/office/drawing/2014/main" id="{27D5AF55-971C-5143-A4CF-9B2180F1CB5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9548"/>
          <a:stretch/>
        </p:blipFill>
        <p:spPr>
          <a:xfrm>
            <a:off x="0" y="5571422"/>
            <a:ext cx="12192000" cy="1286578"/>
          </a:xfrm>
          <a:prstGeom prst="rect">
            <a:avLst/>
          </a:prstGeom>
        </p:spPr>
      </p:pic>
      <p:pic>
        <p:nvPicPr>
          <p:cNvPr id="16" name="Picture 8">
            <a:extLst>
              <a:ext uri="{FF2B5EF4-FFF2-40B4-BE49-F238E27FC236}">
                <a16:creationId xmlns:a16="http://schemas.microsoft.com/office/drawing/2014/main" id="{D3FD4B0C-48BE-2849-A6DA-E0AAD5EB16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8368" y="6039300"/>
            <a:ext cx="1726039" cy="350821"/>
          </a:xfrm>
          <a:prstGeom prst="rect">
            <a:avLst/>
          </a:prstGeom>
        </p:spPr>
      </p:pic>
      <p:cxnSp>
        <p:nvCxnSpPr>
          <p:cNvPr id="9" name="Straight Connector 8">
            <a:extLst>
              <a:ext uri="{FF2B5EF4-FFF2-40B4-BE49-F238E27FC236}">
                <a16:creationId xmlns:a16="http://schemas.microsoft.com/office/drawing/2014/main" id="{03266A0F-87C2-A444-A93C-BA8964F2F8D3}"/>
              </a:ext>
            </a:extLst>
          </p:cNvPr>
          <p:cNvCxnSpPr>
            <a:cxnSpLocks/>
          </p:cNvCxnSpPr>
          <p:nvPr userDrawn="1"/>
        </p:nvCxnSpPr>
        <p:spPr>
          <a:xfrm>
            <a:off x="658368" y="3885570"/>
            <a:ext cx="1554480" cy="0"/>
          </a:xfrm>
          <a:prstGeom prst="line">
            <a:avLst/>
          </a:prstGeom>
          <a:ln w="69850" cap="rnd">
            <a:solidFill>
              <a:srgbClr val="E0171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8080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2 bullets 1/2 photography">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FC8EC9-1D4E-D44F-AA94-17A3DC34E997}"/>
              </a:ext>
            </a:extLst>
          </p:cNvPr>
          <p:cNvSpPr>
            <a:spLocks noGrp="1"/>
          </p:cNvSpPr>
          <p:nvPr>
            <p:ph type="pic" sz="quarter" idx="15" hasCustomPrompt="1"/>
          </p:nvPr>
        </p:nvSpPr>
        <p:spPr>
          <a:xfrm>
            <a:off x="6096000" y="7280"/>
            <a:ext cx="6096000" cy="6858000"/>
          </a:xfrm>
          <a:prstGeom prst="rect">
            <a:avLst/>
          </a:prstGeom>
        </p:spPr>
        <p:txBody>
          <a:bodyPr tIns="1737360" anchor="t" anchorCtr="0"/>
          <a:lstStyle>
            <a:lvl1pPr marL="0" indent="0" algn="ctr">
              <a:buNone/>
              <a:defRPr sz="1600">
                <a:solidFill>
                  <a:schemeClr val="bg1"/>
                </a:solidFill>
              </a:defRPr>
            </a:lvl1pPr>
          </a:lstStyle>
          <a:p>
            <a:r>
              <a:rPr lang="en-US" dirty="0"/>
              <a:t>Click to insert an image.</a:t>
            </a:r>
          </a:p>
        </p:txBody>
      </p:sp>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8" name="Text Placeholder 4">
            <a:extLst>
              <a:ext uri="{FF2B5EF4-FFF2-40B4-BE49-F238E27FC236}">
                <a16:creationId xmlns:a16="http://schemas.microsoft.com/office/drawing/2014/main" id="{DF0C5594-4192-204E-9EF9-467C544B0A4F}"/>
              </a:ext>
            </a:extLst>
          </p:cNvPr>
          <p:cNvSpPr>
            <a:spLocks noGrp="1"/>
          </p:cNvSpPr>
          <p:nvPr>
            <p:ph type="body" sz="quarter" idx="13" hasCustomPrompt="1"/>
          </p:nvPr>
        </p:nvSpPr>
        <p:spPr>
          <a:xfrm>
            <a:off x="457199" y="658201"/>
            <a:ext cx="5327651"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9" name="Text Placeholder 2">
            <a:extLst>
              <a:ext uri="{FF2B5EF4-FFF2-40B4-BE49-F238E27FC236}">
                <a16:creationId xmlns:a16="http://schemas.microsoft.com/office/drawing/2014/main" id="{5EFF52F4-F400-BD42-8D56-83900F7014A2}"/>
              </a:ext>
            </a:extLst>
          </p:cNvPr>
          <p:cNvSpPr>
            <a:spLocks noGrp="1"/>
          </p:cNvSpPr>
          <p:nvPr>
            <p:ph type="body" sz="quarter" idx="14" hasCustomPrompt="1"/>
          </p:nvPr>
        </p:nvSpPr>
        <p:spPr>
          <a:xfrm>
            <a:off x="457200" y="1609344"/>
            <a:ext cx="5327650" cy="4334256"/>
          </a:xfrm>
          <a:prstGeom prst="rect">
            <a:avLst/>
          </a:prstGeom>
        </p:spPr>
        <p:txBody>
          <a:bodyPr lIns="0" tIns="0" rIns="0" bIns="0" anchor="ctr" anchorCtr="0"/>
          <a:lstStyle>
            <a:lvl1pPr marL="285750" marR="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kumimoji="0" lang="en-US" sz="1600" b="0" i="0" u="none" strike="noStrike" kern="1200" cap="none" spc="0" normalizeH="0" baseline="0" noProof="0">
                <a:ln>
                  <a:noFill/>
                </a:ln>
                <a:solidFill>
                  <a:srgbClr val="FFFFFF"/>
                </a:solidFill>
                <a:effectLst/>
                <a:uLnTx/>
                <a:uFillTx/>
                <a:latin typeface="Trebuchet MS" panose="020B0703020202090204" pitchFamily="34" charset="0"/>
                <a:cs typeface="Calibri" panose="020F050202020403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a:defRPr/>
            </a:pPr>
            <a:r>
              <a:rPr lang="en-US" sz="1600" dirty="0">
                <a:solidFill>
                  <a:srgbClr val="FFFFFF"/>
                </a:solidFill>
                <a:latin typeface="Trebuchet MS" panose="020B0703020202090204" pitchFamily="34" charset="0"/>
              </a:rPr>
              <a:t>Example of a slide with photography </a:t>
            </a:r>
            <a:br>
              <a:rPr lang="en-US" sz="1600" dirty="0">
                <a:solidFill>
                  <a:srgbClr val="FFFFFF"/>
                </a:solidFill>
                <a:latin typeface="Trebuchet MS" panose="020B0703020202090204" pitchFamily="34" charset="0"/>
              </a:rPr>
            </a:br>
            <a:r>
              <a:rPr lang="en-US" sz="1600" dirty="0">
                <a:solidFill>
                  <a:srgbClr val="FFFFFF"/>
                </a:solidFill>
                <a:latin typeface="Trebuchet MS" panose="020B0703020202090204" pitchFamily="34" charset="0"/>
              </a:rPr>
              <a:t>and a bulleted list</a:t>
            </a:r>
          </a:p>
          <a:p>
            <a:pPr>
              <a:defRPr/>
            </a:pPr>
            <a:endParaRPr lang="en-US" sz="1600" dirty="0">
              <a:solidFill>
                <a:srgbClr val="FFFFFF"/>
              </a:solidFill>
              <a:latin typeface="Trebuchet MS" panose="020B0703020202090204" pitchFamily="34" charset="0"/>
            </a:endParaRPr>
          </a:p>
          <a:p>
            <a:pPr>
              <a:defRPr/>
            </a:pPr>
            <a:r>
              <a:rPr lang="en-US" sz="1600" dirty="0">
                <a:solidFill>
                  <a:srgbClr val="FFFFFF"/>
                </a:solidFill>
                <a:latin typeface="Trebuchet MS" panose="020B0703020202090204" pitchFamily="34" charset="0"/>
              </a:rPr>
              <a:t>Click here to edit text.</a:t>
            </a:r>
          </a:p>
          <a:p>
            <a:pPr>
              <a:defRPr/>
            </a:pPr>
            <a:endParaRPr lang="en-US" sz="1600" dirty="0">
              <a:solidFill>
                <a:srgbClr val="FFFFFF"/>
              </a:solidFill>
              <a:latin typeface="Trebuchet MS" panose="020B0703020202090204" pitchFamily="34" charset="0"/>
            </a:endParaRPr>
          </a:p>
        </p:txBody>
      </p:sp>
      <p:grpSp>
        <p:nvGrpSpPr>
          <p:cNvPr id="10" name="Group 9">
            <a:extLst>
              <a:ext uri="{FF2B5EF4-FFF2-40B4-BE49-F238E27FC236}">
                <a16:creationId xmlns:a16="http://schemas.microsoft.com/office/drawing/2014/main" id="{DB644905-6025-4D62-98F3-D8E3208822B3}"/>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1" name="Freeform 6">
              <a:extLst>
                <a:ext uri="{FF2B5EF4-FFF2-40B4-BE49-F238E27FC236}">
                  <a16:creationId xmlns:a16="http://schemas.microsoft.com/office/drawing/2014/main" id="{FFF56A5E-384C-4274-BCC0-09A69A97C89E}"/>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8A691871-9277-4299-ACAA-07FBD9237C97}"/>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2012736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column photo slide">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3" name="Picture Placeholder 2">
            <a:extLst>
              <a:ext uri="{FF2B5EF4-FFF2-40B4-BE49-F238E27FC236}">
                <a16:creationId xmlns:a16="http://schemas.microsoft.com/office/drawing/2014/main" id="{0341BFA7-B9E9-A140-82CE-B858102D7D2D}"/>
              </a:ext>
            </a:extLst>
          </p:cNvPr>
          <p:cNvSpPr>
            <a:spLocks noGrp="1"/>
          </p:cNvSpPr>
          <p:nvPr>
            <p:ph type="pic" sz="quarter" idx="10" hasCustomPrompt="1"/>
          </p:nvPr>
        </p:nvSpPr>
        <p:spPr>
          <a:xfrm>
            <a:off x="459740" y="2722407"/>
            <a:ext cx="3646932" cy="2755460"/>
          </a:xfrm>
          <a:prstGeom prst="rect">
            <a:avLst/>
          </a:prstGeom>
        </p:spPr>
        <p:txBody>
          <a:bodyPr/>
          <a:lstStyle>
            <a:lvl1pPr marL="0" indent="0" algn="ctr">
              <a:buNone/>
              <a:defRPr>
                <a:solidFill>
                  <a:schemeClr val="bg1"/>
                </a:solidFill>
              </a:defRPr>
            </a:lvl1pPr>
          </a:lstStyle>
          <a:p>
            <a:r>
              <a:rPr lang="en-US" dirty="0"/>
              <a:t>Click to insert an image</a:t>
            </a:r>
          </a:p>
        </p:txBody>
      </p:sp>
      <p:sp>
        <p:nvSpPr>
          <p:cNvPr id="17" name="Picture Placeholder 2">
            <a:extLst>
              <a:ext uri="{FF2B5EF4-FFF2-40B4-BE49-F238E27FC236}">
                <a16:creationId xmlns:a16="http://schemas.microsoft.com/office/drawing/2014/main" id="{13E830DB-E3C3-3C4C-9B2A-9CE4E1C7E9D1}"/>
              </a:ext>
            </a:extLst>
          </p:cNvPr>
          <p:cNvSpPr>
            <a:spLocks noGrp="1"/>
          </p:cNvSpPr>
          <p:nvPr>
            <p:ph type="pic" sz="quarter" idx="11" hasCustomPrompt="1"/>
          </p:nvPr>
        </p:nvSpPr>
        <p:spPr>
          <a:xfrm>
            <a:off x="4263644" y="2722407"/>
            <a:ext cx="3646932" cy="2755460"/>
          </a:xfrm>
          <a:prstGeom prst="rect">
            <a:avLst/>
          </a:prstGeom>
        </p:spPr>
        <p:txBody>
          <a:bodyPr/>
          <a:lstStyle>
            <a:lvl1pPr marL="0" indent="0" algn="ctr">
              <a:buNone/>
              <a:defRPr>
                <a:solidFill>
                  <a:schemeClr val="bg1"/>
                </a:solidFill>
              </a:defRPr>
            </a:lvl1pPr>
          </a:lstStyle>
          <a:p>
            <a:r>
              <a:rPr lang="en-US" dirty="0"/>
              <a:t>Click to insert an image</a:t>
            </a:r>
          </a:p>
        </p:txBody>
      </p:sp>
      <p:sp>
        <p:nvSpPr>
          <p:cNvPr id="20" name="Picture Placeholder 2">
            <a:extLst>
              <a:ext uri="{FF2B5EF4-FFF2-40B4-BE49-F238E27FC236}">
                <a16:creationId xmlns:a16="http://schemas.microsoft.com/office/drawing/2014/main" id="{75C92D6A-F536-A742-ACD6-D438321119DC}"/>
              </a:ext>
            </a:extLst>
          </p:cNvPr>
          <p:cNvSpPr>
            <a:spLocks noGrp="1"/>
          </p:cNvSpPr>
          <p:nvPr>
            <p:ph type="pic" sz="quarter" idx="12" hasCustomPrompt="1"/>
          </p:nvPr>
        </p:nvSpPr>
        <p:spPr>
          <a:xfrm>
            <a:off x="8067548" y="2722407"/>
            <a:ext cx="3646932" cy="2755460"/>
          </a:xfrm>
          <a:prstGeom prst="rect">
            <a:avLst/>
          </a:prstGeom>
        </p:spPr>
        <p:txBody>
          <a:bodyPr/>
          <a:lstStyle>
            <a:lvl1pPr marL="0" indent="0" algn="ctr">
              <a:buNone/>
              <a:defRPr>
                <a:solidFill>
                  <a:schemeClr val="bg1"/>
                </a:solidFill>
              </a:defRPr>
            </a:lvl1pPr>
          </a:lstStyle>
          <a:p>
            <a:r>
              <a:rPr lang="en-US" dirty="0"/>
              <a:t>Click to insert an image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Click to Edit Text</a:t>
            </a:r>
          </a:p>
        </p:txBody>
      </p:sp>
      <p:sp>
        <p:nvSpPr>
          <p:cNvPr id="10" name="Text Placeholder 1">
            <a:extLst>
              <a:ext uri="{FF2B5EF4-FFF2-40B4-BE49-F238E27FC236}">
                <a16:creationId xmlns:a16="http://schemas.microsoft.com/office/drawing/2014/main" id="{975237E8-437E-4FE9-A6C7-140698CB0439}"/>
              </a:ext>
            </a:extLst>
          </p:cNvPr>
          <p:cNvSpPr>
            <a:spLocks noGrp="1"/>
          </p:cNvSpPr>
          <p:nvPr>
            <p:ph type="body" sz="quarter" idx="15"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1" name="Group 10">
            <a:extLst>
              <a:ext uri="{FF2B5EF4-FFF2-40B4-BE49-F238E27FC236}">
                <a16:creationId xmlns:a16="http://schemas.microsoft.com/office/drawing/2014/main" id="{8DD07206-A664-44A3-9115-49D5E81C1E96}"/>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2" name="Freeform 6">
              <a:extLst>
                <a:ext uri="{FF2B5EF4-FFF2-40B4-BE49-F238E27FC236}">
                  <a16:creationId xmlns:a16="http://schemas.microsoft.com/office/drawing/2014/main" id="{3EF0B521-8ACE-49F2-BB49-EE50E1D0C0A9}"/>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BDA879C1-E65A-4E60-93A2-93B6922059AC}"/>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7018240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ree–column photography slide w/ copy">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3" name="Picture Placeholder 2">
            <a:extLst>
              <a:ext uri="{FF2B5EF4-FFF2-40B4-BE49-F238E27FC236}">
                <a16:creationId xmlns:a16="http://schemas.microsoft.com/office/drawing/2014/main" id="{0341BFA7-B9E9-A140-82CE-B858102D7D2D}"/>
              </a:ext>
            </a:extLst>
          </p:cNvPr>
          <p:cNvSpPr>
            <a:spLocks noGrp="1"/>
          </p:cNvSpPr>
          <p:nvPr>
            <p:ph type="pic" sz="quarter" idx="10" hasCustomPrompt="1"/>
          </p:nvPr>
        </p:nvSpPr>
        <p:spPr>
          <a:xfrm>
            <a:off x="571500" y="3117360"/>
            <a:ext cx="3429000" cy="2590800"/>
          </a:xfrm>
          <a:prstGeom prst="rect">
            <a:avLst/>
          </a:prstGeom>
        </p:spPr>
        <p:txBody>
          <a:bodyPr/>
          <a:lstStyle>
            <a:lvl1pPr marL="0" indent="0" algn="ctr">
              <a:buNone/>
              <a:defRPr>
                <a:solidFill>
                  <a:schemeClr val="bg1"/>
                </a:solidFill>
              </a:defRPr>
            </a:lvl1pPr>
          </a:lstStyle>
          <a:p>
            <a:r>
              <a:rPr lang="en-US" dirty="0"/>
              <a:t>Click to insert an image</a:t>
            </a:r>
          </a:p>
        </p:txBody>
      </p:sp>
      <p:sp>
        <p:nvSpPr>
          <p:cNvPr id="17" name="Picture Placeholder 2">
            <a:extLst>
              <a:ext uri="{FF2B5EF4-FFF2-40B4-BE49-F238E27FC236}">
                <a16:creationId xmlns:a16="http://schemas.microsoft.com/office/drawing/2014/main" id="{13E830DB-E3C3-3C4C-9B2A-9CE4E1C7E9D1}"/>
              </a:ext>
            </a:extLst>
          </p:cNvPr>
          <p:cNvSpPr>
            <a:spLocks noGrp="1"/>
          </p:cNvSpPr>
          <p:nvPr>
            <p:ph type="pic" sz="quarter" idx="11" hasCustomPrompt="1"/>
          </p:nvPr>
        </p:nvSpPr>
        <p:spPr>
          <a:xfrm>
            <a:off x="4375404" y="3117360"/>
            <a:ext cx="3429000" cy="2590800"/>
          </a:xfrm>
          <a:prstGeom prst="rect">
            <a:avLst/>
          </a:prstGeom>
        </p:spPr>
        <p:txBody>
          <a:bodyPr/>
          <a:lstStyle>
            <a:lvl1pPr marL="0" indent="0" algn="ctr">
              <a:buNone/>
              <a:defRPr>
                <a:solidFill>
                  <a:schemeClr val="bg1"/>
                </a:solidFill>
              </a:defRPr>
            </a:lvl1pPr>
          </a:lstStyle>
          <a:p>
            <a:r>
              <a:rPr lang="en-US" dirty="0"/>
              <a:t>Click to insert an image</a:t>
            </a:r>
          </a:p>
        </p:txBody>
      </p:sp>
      <p:sp>
        <p:nvSpPr>
          <p:cNvPr id="20" name="Picture Placeholder 2">
            <a:extLst>
              <a:ext uri="{FF2B5EF4-FFF2-40B4-BE49-F238E27FC236}">
                <a16:creationId xmlns:a16="http://schemas.microsoft.com/office/drawing/2014/main" id="{75C92D6A-F536-A742-ACD6-D438321119DC}"/>
              </a:ext>
            </a:extLst>
          </p:cNvPr>
          <p:cNvSpPr>
            <a:spLocks noGrp="1"/>
          </p:cNvSpPr>
          <p:nvPr>
            <p:ph type="pic" sz="quarter" idx="12" hasCustomPrompt="1"/>
          </p:nvPr>
        </p:nvSpPr>
        <p:spPr>
          <a:xfrm>
            <a:off x="8179308" y="3117360"/>
            <a:ext cx="3429000" cy="2590800"/>
          </a:xfrm>
          <a:prstGeom prst="rect">
            <a:avLst/>
          </a:prstGeom>
        </p:spPr>
        <p:txBody>
          <a:bodyPr/>
          <a:lstStyle>
            <a:lvl1pPr marL="0" indent="0" algn="ctr">
              <a:buNone/>
              <a:defRPr>
                <a:solidFill>
                  <a:schemeClr val="bg1"/>
                </a:solidFill>
              </a:defRPr>
            </a:lvl1pPr>
          </a:lstStyle>
          <a:p>
            <a:r>
              <a:rPr lang="en-US" dirty="0"/>
              <a:t>Click to insert an image</a:t>
            </a:r>
          </a:p>
        </p:txBody>
      </p:sp>
      <p:sp>
        <p:nvSpPr>
          <p:cNvPr id="5" name="Text Placeholder 4">
            <a:extLst>
              <a:ext uri="{FF2B5EF4-FFF2-40B4-BE49-F238E27FC236}">
                <a16:creationId xmlns:a16="http://schemas.microsoft.com/office/drawing/2014/main" id="{6CA2E27B-7BFA-F54A-BE83-BAC9106903D3}"/>
              </a:ext>
            </a:extLst>
          </p:cNvPr>
          <p:cNvSpPr>
            <a:spLocks noGrp="1"/>
          </p:cNvSpPr>
          <p:nvPr>
            <p:ph type="body" sz="quarter" idx="13" hasCustomPrompt="1"/>
          </p:nvPr>
        </p:nvSpPr>
        <p:spPr>
          <a:xfrm>
            <a:off x="571500" y="1149841"/>
            <a:ext cx="11049000" cy="1517159"/>
          </a:xfrm>
          <a:prstGeom prst="rect">
            <a:avLst/>
          </a:prstGeom>
        </p:spPr>
        <p:txBody>
          <a:bodyPr numCol="3" spcCol="365760">
            <a:noAutofit/>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Three–column text box.</a:t>
            </a:r>
          </a:p>
          <a:p>
            <a:pPr lvl="0"/>
            <a:r>
              <a:rPr lang="en-US"/>
              <a:t>Click to edit text.</a:t>
            </a:r>
          </a:p>
          <a:p>
            <a:pPr lvl="0"/>
            <a:endParaRPr lang="en-US"/>
          </a:p>
          <a:p>
            <a:pPr lvl="0"/>
            <a:endParaRPr lang="en-US"/>
          </a:p>
          <a:p>
            <a:pPr lvl="0"/>
            <a:endParaRPr lang="en-US"/>
          </a:p>
          <a:p>
            <a:pPr lvl="0"/>
            <a:r>
              <a:rPr lang="en-US"/>
              <a:t>Three–column text box.</a:t>
            </a:r>
          </a:p>
          <a:p>
            <a:pPr lvl="0"/>
            <a:r>
              <a:rPr lang="en-US"/>
              <a:t>Click to edit text.</a:t>
            </a:r>
          </a:p>
          <a:p>
            <a:pPr lvl="0"/>
            <a:endParaRPr lang="en-US"/>
          </a:p>
          <a:p>
            <a:pPr lvl="0"/>
            <a:endParaRPr lang="en-US"/>
          </a:p>
          <a:p>
            <a:pPr lvl="0"/>
            <a:endParaRPr lang="en-US"/>
          </a:p>
          <a:p>
            <a:pPr lvl="0"/>
            <a:r>
              <a:rPr lang="en-US"/>
              <a:t>Three–column text box.</a:t>
            </a:r>
          </a:p>
          <a:p>
            <a:pPr lvl="0"/>
            <a:r>
              <a:rPr lang="en-US"/>
              <a:t>Click to edit text.</a:t>
            </a:r>
          </a:p>
          <a:p>
            <a:pPr lvl="0"/>
            <a:endParaRPr lang="en-US"/>
          </a:p>
          <a:p>
            <a:pPr lvl="0"/>
            <a:endParaRPr lang="en-US"/>
          </a:p>
          <a:p>
            <a:pPr lvl="4"/>
            <a:endParaRPr lang="en-US"/>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571500" y="469392"/>
            <a:ext cx="11048999" cy="445008"/>
          </a:xfrm>
          <a:prstGeom prst="rect">
            <a:avLst/>
          </a:prstGeom>
        </p:spPr>
        <p:txBody>
          <a:bodyPr/>
          <a:lstStyle>
            <a:lvl1pPr>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Header Text</a:t>
            </a:r>
          </a:p>
        </p:txBody>
      </p:sp>
      <p:sp>
        <p:nvSpPr>
          <p:cNvPr id="10" name="Text Placeholder 1">
            <a:extLst>
              <a:ext uri="{FF2B5EF4-FFF2-40B4-BE49-F238E27FC236}">
                <a16:creationId xmlns:a16="http://schemas.microsoft.com/office/drawing/2014/main" id="{DFE85DF2-358B-4CE6-8A06-EDA4638C9C56}"/>
              </a:ext>
            </a:extLst>
          </p:cNvPr>
          <p:cNvSpPr>
            <a:spLocks noGrp="1"/>
          </p:cNvSpPr>
          <p:nvPr>
            <p:ph type="body" sz="quarter" idx="15"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1" name="Group 10">
            <a:extLst>
              <a:ext uri="{FF2B5EF4-FFF2-40B4-BE49-F238E27FC236}">
                <a16:creationId xmlns:a16="http://schemas.microsoft.com/office/drawing/2014/main" id="{53CC9F8D-1DA5-4544-AA4E-DC95CE4CF2FD}"/>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2" name="Freeform 6">
              <a:extLst>
                <a:ext uri="{FF2B5EF4-FFF2-40B4-BE49-F238E27FC236}">
                  <a16:creationId xmlns:a16="http://schemas.microsoft.com/office/drawing/2014/main" id="{FB189351-6BCA-434F-A077-3F364E3DE3C9}"/>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CABAF208-BD18-4964-9AF7-ECC3E162E43A}"/>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2901789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ur-photo slide">
    <p:bg>
      <p:bgPr>
        <a:solidFill>
          <a:schemeClr val="tx1"/>
        </a:solidFill>
        <a:effectLst/>
      </p:bgPr>
    </p:bg>
    <p:spTree>
      <p:nvGrpSpPr>
        <p:cNvPr id="1" name=""/>
        <p:cNvGrpSpPr/>
        <p:nvPr/>
      </p:nvGrpSpPr>
      <p:grpSpPr>
        <a:xfrm>
          <a:off x="0" y="0"/>
          <a:ext cx="0" cy="0"/>
          <a:chOff x="0" y="0"/>
          <a:chExt cx="0" cy="0"/>
        </a:xfrm>
      </p:grpSpPr>
      <p:sp>
        <p:nvSpPr>
          <p:cNvPr id="20" name="Picture Placeholder 4">
            <a:extLst>
              <a:ext uri="{FF2B5EF4-FFF2-40B4-BE49-F238E27FC236}">
                <a16:creationId xmlns:a16="http://schemas.microsoft.com/office/drawing/2014/main" id="{4C4DEDBB-15EB-B748-A13C-857E4D1F4A73}"/>
              </a:ext>
            </a:extLst>
          </p:cNvPr>
          <p:cNvSpPr>
            <a:spLocks noGrp="1"/>
          </p:cNvSpPr>
          <p:nvPr>
            <p:ph type="pic" sz="quarter" idx="36" hasCustomPrompt="1"/>
          </p:nvPr>
        </p:nvSpPr>
        <p:spPr>
          <a:xfrm>
            <a:off x="6089904" y="3419856"/>
            <a:ext cx="6096000" cy="3429000"/>
          </a:xfrm>
          <a:prstGeom prst="rect">
            <a:avLst/>
          </a:prstGeom>
        </p:spPr>
        <p:txBody>
          <a:bodyPr tIns="640080"/>
          <a:lstStyle>
            <a:lvl1pPr marL="0" indent="0" algn="ctr">
              <a:buNone/>
              <a:defRPr lang="en-US" sz="1600" kern="1200">
                <a:solidFill>
                  <a:schemeClr val="bg1"/>
                </a:solidFill>
                <a:latin typeface="Trebuchet MS" panose="020B0703020202090204" pitchFamily="34" charset="0"/>
                <a:ea typeface="+mn-ea"/>
                <a:cs typeface="+mn-cs"/>
              </a:defRPr>
            </a:lvl1pPr>
          </a:lstStyle>
          <a:p>
            <a:r>
              <a:rPr lang="en-US" dirty="0"/>
              <a:t>Click to insert picture</a:t>
            </a:r>
          </a:p>
        </p:txBody>
      </p:sp>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5" name="Picture Placeholder 4">
            <a:extLst>
              <a:ext uri="{FF2B5EF4-FFF2-40B4-BE49-F238E27FC236}">
                <a16:creationId xmlns:a16="http://schemas.microsoft.com/office/drawing/2014/main" id="{2E1E4198-7A0F-B245-96DA-848D3D82ABAB}"/>
              </a:ext>
            </a:extLst>
          </p:cNvPr>
          <p:cNvSpPr>
            <a:spLocks noGrp="1"/>
          </p:cNvSpPr>
          <p:nvPr>
            <p:ph type="pic" sz="quarter" idx="33" hasCustomPrompt="1"/>
          </p:nvPr>
        </p:nvSpPr>
        <p:spPr>
          <a:xfrm>
            <a:off x="0" y="-9144"/>
            <a:ext cx="6089904" cy="3429000"/>
          </a:xfrm>
          <a:prstGeom prst="rect">
            <a:avLst/>
          </a:prstGeom>
        </p:spPr>
        <p:txBody>
          <a:bodyPr tIns="640080"/>
          <a:lstStyle>
            <a:lvl1pPr marL="0" indent="0" algn="ctr">
              <a:buNone/>
              <a:defRPr sz="1600">
                <a:solidFill>
                  <a:schemeClr val="bg1"/>
                </a:solidFill>
              </a:defRPr>
            </a:lvl1pPr>
          </a:lstStyle>
          <a:p>
            <a:r>
              <a:rPr lang="en-US" dirty="0"/>
              <a:t>Click to insert picture.</a:t>
            </a:r>
          </a:p>
        </p:txBody>
      </p:sp>
      <p:sp>
        <p:nvSpPr>
          <p:cNvPr id="18" name="Picture Placeholder 4">
            <a:extLst>
              <a:ext uri="{FF2B5EF4-FFF2-40B4-BE49-F238E27FC236}">
                <a16:creationId xmlns:a16="http://schemas.microsoft.com/office/drawing/2014/main" id="{193FB4B7-BB07-9046-B229-35242A03640D}"/>
              </a:ext>
            </a:extLst>
          </p:cNvPr>
          <p:cNvSpPr>
            <a:spLocks noGrp="1"/>
          </p:cNvSpPr>
          <p:nvPr>
            <p:ph type="pic" sz="quarter" idx="34" hasCustomPrompt="1"/>
          </p:nvPr>
        </p:nvSpPr>
        <p:spPr>
          <a:xfrm>
            <a:off x="6089904" y="-9144"/>
            <a:ext cx="6096000" cy="3429000"/>
          </a:xfrm>
          <a:prstGeom prst="rect">
            <a:avLst/>
          </a:prstGeom>
        </p:spPr>
        <p:txBody>
          <a:bodyPr tIns="640080"/>
          <a:lstStyle>
            <a:lvl1pPr marL="0" indent="0" algn="ctr">
              <a:buNone/>
              <a:defRPr lang="en-US" sz="1600" kern="1200">
                <a:solidFill>
                  <a:schemeClr val="bg1"/>
                </a:solidFill>
                <a:latin typeface="Trebuchet MS" panose="020B0703020202090204" pitchFamily="34" charset="0"/>
                <a:ea typeface="+mn-ea"/>
                <a:cs typeface="+mn-cs"/>
              </a:defRPr>
            </a:lvl1pPr>
          </a:lstStyle>
          <a:p>
            <a:r>
              <a:rPr lang="en-US" dirty="0"/>
              <a:t>Click to insert picture</a:t>
            </a:r>
          </a:p>
        </p:txBody>
      </p:sp>
      <p:sp>
        <p:nvSpPr>
          <p:cNvPr id="19" name="Picture Placeholder 4">
            <a:extLst>
              <a:ext uri="{FF2B5EF4-FFF2-40B4-BE49-F238E27FC236}">
                <a16:creationId xmlns:a16="http://schemas.microsoft.com/office/drawing/2014/main" id="{CFBEA811-C71A-5F4E-AD08-0E9D86B9C0F7}"/>
              </a:ext>
            </a:extLst>
          </p:cNvPr>
          <p:cNvSpPr>
            <a:spLocks noGrp="1"/>
          </p:cNvSpPr>
          <p:nvPr>
            <p:ph type="pic" sz="quarter" idx="35" hasCustomPrompt="1"/>
          </p:nvPr>
        </p:nvSpPr>
        <p:spPr>
          <a:xfrm>
            <a:off x="0" y="3419856"/>
            <a:ext cx="6089904" cy="3429000"/>
          </a:xfrm>
          <a:prstGeom prst="rect">
            <a:avLst/>
          </a:prstGeom>
        </p:spPr>
        <p:txBody>
          <a:bodyPr tIns="640080"/>
          <a:lstStyle>
            <a:lvl1pPr marL="0" indent="0" algn="ctr">
              <a:buNone/>
              <a:defRPr lang="en-US" sz="1600" kern="1200">
                <a:solidFill>
                  <a:schemeClr val="bg1"/>
                </a:solidFill>
                <a:latin typeface="Trebuchet MS" panose="020B0703020202090204" pitchFamily="34" charset="0"/>
                <a:ea typeface="+mn-ea"/>
                <a:cs typeface="+mn-cs"/>
              </a:defRPr>
            </a:lvl1pPr>
          </a:lstStyle>
          <a:p>
            <a:r>
              <a:rPr lang="en-US" dirty="0"/>
              <a:t>Click to insert picture</a:t>
            </a:r>
          </a:p>
        </p:txBody>
      </p:sp>
      <p:grpSp>
        <p:nvGrpSpPr>
          <p:cNvPr id="9" name="Group 8">
            <a:extLst>
              <a:ext uri="{FF2B5EF4-FFF2-40B4-BE49-F238E27FC236}">
                <a16:creationId xmlns:a16="http://schemas.microsoft.com/office/drawing/2014/main" id="{D22904AC-8991-46A8-9890-5BD5C66321E1}"/>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0" name="Freeform 6">
              <a:extLst>
                <a:ext uri="{FF2B5EF4-FFF2-40B4-BE49-F238E27FC236}">
                  <a16:creationId xmlns:a16="http://schemas.microsoft.com/office/drawing/2014/main" id="{FEC74CF2-1F89-4842-AD93-3F8827191DB3}"/>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0EB78F91-58E3-4988-9F1D-5117CC559628}"/>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 name="Footer Placeholder 2">
            <a:extLst>
              <a:ext uri="{FF2B5EF4-FFF2-40B4-BE49-F238E27FC236}">
                <a16:creationId xmlns:a16="http://schemas.microsoft.com/office/drawing/2014/main" id="{79A27927-BBE4-4918-BEF0-48D1F7962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4513626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ur-column photo slide">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3" name="Picture Placeholder 2">
            <a:extLst>
              <a:ext uri="{FF2B5EF4-FFF2-40B4-BE49-F238E27FC236}">
                <a16:creationId xmlns:a16="http://schemas.microsoft.com/office/drawing/2014/main" id="{A3D8F9B0-55DC-6F47-A7A0-0D80BF74B486}"/>
              </a:ext>
            </a:extLst>
          </p:cNvPr>
          <p:cNvSpPr>
            <a:spLocks noGrp="1"/>
          </p:cNvSpPr>
          <p:nvPr>
            <p:ph type="pic" sz="quarter" idx="10" hasCustomPrompt="1"/>
          </p:nvPr>
        </p:nvSpPr>
        <p:spPr>
          <a:xfrm>
            <a:off x="304800" y="2438400"/>
            <a:ext cx="2587625" cy="222472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15" name="Picture Placeholder 2">
            <a:extLst>
              <a:ext uri="{FF2B5EF4-FFF2-40B4-BE49-F238E27FC236}">
                <a16:creationId xmlns:a16="http://schemas.microsoft.com/office/drawing/2014/main" id="{5D45E43A-37DB-F14E-AED7-399310FAA06B}"/>
              </a:ext>
            </a:extLst>
          </p:cNvPr>
          <p:cNvSpPr>
            <a:spLocks noGrp="1"/>
          </p:cNvSpPr>
          <p:nvPr>
            <p:ph type="pic" sz="quarter" idx="11" hasCustomPrompt="1"/>
          </p:nvPr>
        </p:nvSpPr>
        <p:spPr>
          <a:xfrm>
            <a:off x="3130043" y="2438400"/>
            <a:ext cx="2737930" cy="222472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20" name="Picture Placeholder 2">
            <a:extLst>
              <a:ext uri="{FF2B5EF4-FFF2-40B4-BE49-F238E27FC236}">
                <a16:creationId xmlns:a16="http://schemas.microsoft.com/office/drawing/2014/main" id="{8F7DBB7C-714E-2948-B113-8A0D8E832478}"/>
              </a:ext>
            </a:extLst>
          </p:cNvPr>
          <p:cNvSpPr>
            <a:spLocks noGrp="1"/>
          </p:cNvSpPr>
          <p:nvPr>
            <p:ph type="pic" sz="quarter" idx="12" hasCustomPrompt="1"/>
          </p:nvPr>
        </p:nvSpPr>
        <p:spPr>
          <a:xfrm>
            <a:off x="6105590" y="2438400"/>
            <a:ext cx="2737930" cy="222472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23" name="Picture Placeholder 2">
            <a:extLst>
              <a:ext uri="{FF2B5EF4-FFF2-40B4-BE49-F238E27FC236}">
                <a16:creationId xmlns:a16="http://schemas.microsoft.com/office/drawing/2014/main" id="{3164554A-C59B-2E45-9AA4-B647B3C7EE43}"/>
              </a:ext>
            </a:extLst>
          </p:cNvPr>
          <p:cNvSpPr>
            <a:spLocks noGrp="1"/>
          </p:cNvSpPr>
          <p:nvPr>
            <p:ph type="pic" sz="quarter" idx="13" hasCustomPrompt="1"/>
          </p:nvPr>
        </p:nvSpPr>
        <p:spPr>
          <a:xfrm>
            <a:off x="9081138" y="2438400"/>
            <a:ext cx="2737930" cy="222472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28" name="Text Placeholder 4">
            <a:extLst>
              <a:ext uri="{FF2B5EF4-FFF2-40B4-BE49-F238E27FC236}">
                <a16:creationId xmlns:a16="http://schemas.microsoft.com/office/drawing/2014/main" id="{8C24079A-C343-F14C-92BB-F0D6540190B5}"/>
              </a:ext>
            </a:extLst>
          </p:cNvPr>
          <p:cNvSpPr>
            <a:spLocks noGrp="1"/>
          </p:cNvSpPr>
          <p:nvPr>
            <p:ph type="body" sz="quarter" idx="14"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Photo Slide</a:t>
            </a:r>
          </a:p>
        </p:txBody>
      </p:sp>
      <p:sp>
        <p:nvSpPr>
          <p:cNvPr id="10" name="Text Placeholder 1">
            <a:extLst>
              <a:ext uri="{FF2B5EF4-FFF2-40B4-BE49-F238E27FC236}">
                <a16:creationId xmlns:a16="http://schemas.microsoft.com/office/drawing/2014/main" id="{8EA7FF13-7892-44A7-8194-560692CD68DA}"/>
              </a:ext>
            </a:extLst>
          </p:cNvPr>
          <p:cNvSpPr>
            <a:spLocks noGrp="1"/>
          </p:cNvSpPr>
          <p:nvPr>
            <p:ph type="body" sz="quarter" idx="15"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1" name="Group 10">
            <a:extLst>
              <a:ext uri="{FF2B5EF4-FFF2-40B4-BE49-F238E27FC236}">
                <a16:creationId xmlns:a16="http://schemas.microsoft.com/office/drawing/2014/main" id="{4206713E-E919-4F8C-9735-A32C43293682}"/>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2" name="Freeform 6">
              <a:extLst>
                <a:ext uri="{FF2B5EF4-FFF2-40B4-BE49-F238E27FC236}">
                  <a16:creationId xmlns:a16="http://schemas.microsoft.com/office/drawing/2014/main" id="{85B0F39F-C077-41CE-92E7-E89E5FE8E288}"/>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F9A5EEE2-BF80-4390-9EE4-29B2FB3FFAA9}"/>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3505074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ur–column two–row photo slide">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3" name="Picture Placeholder 2">
            <a:extLst>
              <a:ext uri="{FF2B5EF4-FFF2-40B4-BE49-F238E27FC236}">
                <a16:creationId xmlns:a16="http://schemas.microsoft.com/office/drawing/2014/main" id="{A3D8F9B0-55DC-6F47-A7A0-0D80BF74B486}"/>
              </a:ext>
            </a:extLst>
          </p:cNvPr>
          <p:cNvSpPr>
            <a:spLocks noGrp="1"/>
          </p:cNvSpPr>
          <p:nvPr>
            <p:ph type="pic" sz="quarter" idx="10" hasCustomPrompt="1"/>
          </p:nvPr>
        </p:nvSpPr>
        <p:spPr>
          <a:xfrm>
            <a:off x="457200" y="1600200"/>
            <a:ext cx="2514600" cy="182880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15" name="Picture Placeholder 2">
            <a:extLst>
              <a:ext uri="{FF2B5EF4-FFF2-40B4-BE49-F238E27FC236}">
                <a16:creationId xmlns:a16="http://schemas.microsoft.com/office/drawing/2014/main" id="{5D45E43A-37DB-F14E-AED7-399310FAA06B}"/>
              </a:ext>
            </a:extLst>
          </p:cNvPr>
          <p:cNvSpPr>
            <a:spLocks noGrp="1"/>
          </p:cNvSpPr>
          <p:nvPr>
            <p:ph type="pic" sz="quarter" idx="11" hasCustomPrompt="1"/>
          </p:nvPr>
        </p:nvSpPr>
        <p:spPr>
          <a:xfrm>
            <a:off x="3378200" y="1600200"/>
            <a:ext cx="2514600" cy="182880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20" name="Picture Placeholder 2">
            <a:extLst>
              <a:ext uri="{FF2B5EF4-FFF2-40B4-BE49-F238E27FC236}">
                <a16:creationId xmlns:a16="http://schemas.microsoft.com/office/drawing/2014/main" id="{8F7DBB7C-714E-2948-B113-8A0D8E832478}"/>
              </a:ext>
            </a:extLst>
          </p:cNvPr>
          <p:cNvSpPr>
            <a:spLocks noGrp="1"/>
          </p:cNvSpPr>
          <p:nvPr>
            <p:ph type="pic" sz="quarter" idx="12" hasCustomPrompt="1"/>
          </p:nvPr>
        </p:nvSpPr>
        <p:spPr>
          <a:xfrm>
            <a:off x="6299200" y="1600200"/>
            <a:ext cx="2514600" cy="182880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23" name="Picture Placeholder 2">
            <a:extLst>
              <a:ext uri="{FF2B5EF4-FFF2-40B4-BE49-F238E27FC236}">
                <a16:creationId xmlns:a16="http://schemas.microsoft.com/office/drawing/2014/main" id="{3164554A-C59B-2E45-9AA4-B647B3C7EE43}"/>
              </a:ext>
            </a:extLst>
          </p:cNvPr>
          <p:cNvSpPr>
            <a:spLocks noGrp="1"/>
          </p:cNvSpPr>
          <p:nvPr>
            <p:ph type="pic" sz="quarter" idx="13" hasCustomPrompt="1"/>
          </p:nvPr>
        </p:nvSpPr>
        <p:spPr>
          <a:xfrm>
            <a:off x="9220200" y="1600200"/>
            <a:ext cx="2514600" cy="182880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24" name="Picture Placeholder 2">
            <a:extLst>
              <a:ext uri="{FF2B5EF4-FFF2-40B4-BE49-F238E27FC236}">
                <a16:creationId xmlns:a16="http://schemas.microsoft.com/office/drawing/2014/main" id="{29C744A8-9B78-6D44-9B5F-25EF93E1BE53}"/>
              </a:ext>
            </a:extLst>
          </p:cNvPr>
          <p:cNvSpPr>
            <a:spLocks noGrp="1"/>
          </p:cNvSpPr>
          <p:nvPr>
            <p:ph type="pic" sz="quarter" idx="14" hasCustomPrompt="1"/>
          </p:nvPr>
        </p:nvSpPr>
        <p:spPr>
          <a:xfrm>
            <a:off x="457200" y="3887474"/>
            <a:ext cx="2514600" cy="182880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25" name="Picture Placeholder 2">
            <a:extLst>
              <a:ext uri="{FF2B5EF4-FFF2-40B4-BE49-F238E27FC236}">
                <a16:creationId xmlns:a16="http://schemas.microsoft.com/office/drawing/2014/main" id="{A9738A8C-1F84-4C43-A2A3-6FDD6F7ED126}"/>
              </a:ext>
            </a:extLst>
          </p:cNvPr>
          <p:cNvSpPr>
            <a:spLocks noGrp="1"/>
          </p:cNvSpPr>
          <p:nvPr>
            <p:ph type="pic" sz="quarter" idx="15" hasCustomPrompt="1"/>
          </p:nvPr>
        </p:nvSpPr>
        <p:spPr>
          <a:xfrm>
            <a:off x="3378200" y="3887474"/>
            <a:ext cx="2514600" cy="182880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26" name="Picture Placeholder 2">
            <a:extLst>
              <a:ext uri="{FF2B5EF4-FFF2-40B4-BE49-F238E27FC236}">
                <a16:creationId xmlns:a16="http://schemas.microsoft.com/office/drawing/2014/main" id="{4F62BE7A-E882-A448-9702-B7DAE0E62199}"/>
              </a:ext>
            </a:extLst>
          </p:cNvPr>
          <p:cNvSpPr>
            <a:spLocks noGrp="1"/>
          </p:cNvSpPr>
          <p:nvPr>
            <p:ph type="pic" sz="quarter" idx="16" hasCustomPrompt="1"/>
          </p:nvPr>
        </p:nvSpPr>
        <p:spPr>
          <a:xfrm>
            <a:off x="6299200" y="3887474"/>
            <a:ext cx="2514600" cy="182880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27" name="Picture Placeholder 2">
            <a:extLst>
              <a:ext uri="{FF2B5EF4-FFF2-40B4-BE49-F238E27FC236}">
                <a16:creationId xmlns:a16="http://schemas.microsoft.com/office/drawing/2014/main" id="{7E9D5272-175A-AF46-9412-3E6698B0E287}"/>
              </a:ext>
            </a:extLst>
          </p:cNvPr>
          <p:cNvSpPr>
            <a:spLocks noGrp="1"/>
          </p:cNvSpPr>
          <p:nvPr>
            <p:ph type="pic" sz="quarter" idx="17" hasCustomPrompt="1"/>
          </p:nvPr>
        </p:nvSpPr>
        <p:spPr>
          <a:xfrm>
            <a:off x="9220200" y="3887474"/>
            <a:ext cx="2514600" cy="1828800"/>
          </a:xfrm>
          <a:prstGeom prst="rect">
            <a:avLst/>
          </a:prstGeom>
        </p:spPr>
        <p:txBody>
          <a:bodyPr/>
          <a:lstStyle>
            <a:lvl1pPr marL="0" indent="0" algn="ctr">
              <a:buNone/>
              <a:defRPr>
                <a:solidFill>
                  <a:schemeClr val="bg1"/>
                </a:solidFill>
              </a:defRPr>
            </a:lvl1pPr>
          </a:lstStyle>
          <a:p>
            <a:r>
              <a:rPr lang="en-US" dirty="0"/>
              <a:t>Click to insert image</a:t>
            </a:r>
          </a:p>
        </p:txBody>
      </p:sp>
      <p:sp>
        <p:nvSpPr>
          <p:cNvPr id="13" name="Text Placeholder 4">
            <a:extLst>
              <a:ext uri="{FF2B5EF4-FFF2-40B4-BE49-F238E27FC236}">
                <a16:creationId xmlns:a16="http://schemas.microsoft.com/office/drawing/2014/main" id="{06D3D289-71BD-DC4A-979D-02AD76A5BDF3}"/>
              </a:ext>
            </a:extLst>
          </p:cNvPr>
          <p:cNvSpPr>
            <a:spLocks noGrp="1"/>
          </p:cNvSpPr>
          <p:nvPr>
            <p:ph type="body" sz="quarter" idx="18"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Photo Slide</a:t>
            </a:r>
          </a:p>
        </p:txBody>
      </p:sp>
      <p:sp>
        <p:nvSpPr>
          <p:cNvPr id="16" name="Text Placeholder 1">
            <a:extLst>
              <a:ext uri="{FF2B5EF4-FFF2-40B4-BE49-F238E27FC236}">
                <a16:creationId xmlns:a16="http://schemas.microsoft.com/office/drawing/2014/main" id="{8C909985-AA7C-423C-81D2-26EAFC94FE20}"/>
              </a:ext>
            </a:extLst>
          </p:cNvPr>
          <p:cNvSpPr>
            <a:spLocks noGrp="1"/>
          </p:cNvSpPr>
          <p:nvPr>
            <p:ph type="body" sz="quarter" idx="19"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7" name="Group 16">
            <a:extLst>
              <a:ext uri="{FF2B5EF4-FFF2-40B4-BE49-F238E27FC236}">
                <a16:creationId xmlns:a16="http://schemas.microsoft.com/office/drawing/2014/main" id="{D87B8C1E-B494-4F18-9451-E6A6F72D711B}"/>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81061DE7-F192-4F62-BFE5-F370BA113333}"/>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B2474BCE-6F94-4499-A276-DC3795AC9819}"/>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1311019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column bulleted list">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None/>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3429000" y="1600200"/>
            <a:ext cx="5327650" cy="3468807"/>
          </a:xfrm>
          <a:prstGeom prst="rect">
            <a:avLst/>
          </a:prstGeom>
        </p:spPr>
        <p:txBody>
          <a:bodyPr/>
          <a:lstStyle>
            <a:lvl1pPr marL="342900" marR="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lang="en-US" sz="20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Lorem ipsum </a:t>
            </a:r>
            <a:r>
              <a:rPr lang="en-US" dirty="0" err="1"/>
              <a:t>dolorsit</a:t>
            </a:r>
            <a:r>
              <a:rPr lang="en-US" dirty="0"/>
              <a:t> </a:t>
            </a:r>
            <a:r>
              <a:rPr lang="en-US" dirty="0" err="1"/>
              <a:t>amet</a:t>
            </a:r>
            <a:r>
              <a:rPr lang="en-US" dirty="0"/>
              <a:t>, </a:t>
            </a:r>
            <a:r>
              <a:rPr lang="en-US" dirty="0" err="1"/>
              <a:t>consectet</a:t>
            </a:r>
            <a:endParaRPr lang="en-US" dirty="0"/>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Lorem ipsum </a:t>
            </a:r>
            <a:r>
              <a:rPr lang="en-US" dirty="0" err="1"/>
              <a:t>dolorsit</a:t>
            </a:r>
            <a:r>
              <a:rPr lang="en-US" dirty="0"/>
              <a:t> </a:t>
            </a:r>
            <a:r>
              <a:rPr lang="en-US" dirty="0" err="1"/>
              <a:t>amet</a:t>
            </a:r>
            <a:r>
              <a:rPr lang="en-US" dirty="0"/>
              <a:t>, </a:t>
            </a:r>
            <a:r>
              <a:rPr lang="en-US" dirty="0" err="1"/>
              <a:t>consectet</a:t>
            </a:r>
            <a:endParaRPr lang="en-US" dirty="0"/>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Lorem ipsum </a:t>
            </a:r>
            <a:r>
              <a:rPr lang="en-US" dirty="0" err="1"/>
              <a:t>dolorsit</a:t>
            </a:r>
            <a:r>
              <a:rPr lang="en-US" dirty="0"/>
              <a:t> </a:t>
            </a:r>
            <a:r>
              <a:rPr lang="en-US" dirty="0" err="1"/>
              <a:t>amet</a:t>
            </a:r>
            <a:r>
              <a:rPr lang="en-US" dirty="0"/>
              <a:t>, </a:t>
            </a:r>
            <a:r>
              <a:rPr lang="en-US" dirty="0" err="1"/>
              <a:t>consectet</a:t>
            </a:r>
            <a:endParaRPr lang="en-US" dirty="0"/>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Lorem ipsum </a:t>
            </a:r>
            <a:r>
              <a:rPr lang="en-US" dirty="0" err="1"/>
              <a:t>dolorsit</a:t>
            </a:r>
            <a:r>
              <a:rPr lang="en-US" dirty="0"/>
              <a:t> </a:t>
            </a:r>
            <a:r>
              <a:rPr lang="en-US" dirty="0" err="1"/>
              <a:t>amet</a:t>
            </a:r>
            <a:r>
              <a:rPr lang="en-US" dirty="0"/>
              <a:t>, </a:t>
            </a:r>
            <a:r>
              <a:rPr lang="en-US" dirty="0" err="1"/>
              <a:t>consectet</a:t>
            </a:r>
            <a:endParaRPr lang="en-US" dirty="0"/>
          </a:p>
          <a:p>
            <a:pPr lvl="0"/>
            <a:endParaRPr lang="en-US" dirty="0"/>
          </a:p>
        </p:txBody>
      </p:sp>
      <p:sp>
        <p:nvSpPr>
          <p:cNvPr id="10" name="Text Placeholder 1">
            <a:extLst>
              <a:ext uri="{FF2B5EF4-FFF2-40B4-BE49-F238E27FC236}">
                <a16:creationId xmlns:a16="http://schemas.microsoft.com/office/drawing/2014/main" id="{DA56D1E4-6E2F-4460-B440-52B024982935}"/>
              </a:ext>
            </a:extLst>
          </p:cNvPr>
          <p:cNvSpPr>
            <a:spLocks noGrp="1"/>
          </p:cNvSpPr>
          <p:nvPr>
            <p:ph type="body" sz="quarter" idx="15"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1" name="Group 10">
            <a:extLst>
              <a:ext uri="{FF2B5EF4-FFF2-40B4-BE49-F238E27FC236}">
                <a16:creationId xmlns:a16="http://schemas.microsoft.com/office/drawing/2014/main" id="{15634B90-41EE-4D72-A705-489338734D5E}"/>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2" name="Freeform 6">
              <a:extLst>
                <a:ext uri="{FF2B5EF4-FFF2-40B4-BE49-F238E27FC236}">
                  <a16:creationId xmlns:a16="http://schemas.microsoft.com/office/drawing/2014/main" id="{C03901E5-1957-4E26-88EF-3CFE5E41328A}"/>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B16E032C-7A7E-4D53-93BD-D584A3B3F60C}"/>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5693059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text slide">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15" name="Text Placeholder 4">
            <a:extLst>
              <a:ext uri="{FF2B5EF4-FFF2-40B4-BE49-F238E27FC236}">
                <a16:creationId xmlns:a16="http://schemas.microsoft.com/office/drawing/2014/main" id="{06047327-3E93-F84E-B2F0-8CD89EC3D330}"/>
              </a:ext>
            </a:extLst>
          </p:cNvPr>
          <p:cNvSpPr>
            <a:spLocks noGrp="1"/>
          </p:cNvSpPr>
          <p:nvPr>
            <p:ph type="body" sz="quarter" idx="11" hasCustomPrompt="1"/>
          </p:nvPr>
        </p:nvSpPr>
        <p:spPr>
          <a:xfrm>
            <a:off x="457201" y="1600200"/>
            <a:ext cx="5327649" cy="445699"/>
          </a:xfrm>
          <a:prstGeom prst="rect">
            <a:avLst/>
          </a:prstGeom>
        </p:spPr>
        <p:txBody>
          <a:bodyPr/>
          <a:lstStyle>
            <a:lvl1pPr marL="0" indent="0" algn="l">
              <a:buFont typeface="Arial" panose="020B0604020202020204" pitchFamily="34" charset="0"/>
              <a:buNone/>
              <a:defRPr sz="2000" b="1" spc="0" baseline="0">
                <a:solidFill>
                  <a:schemeClr val="bg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 goes here</a:t>
            </a:r>
          </a:p>
        </p:txBody>
      </p:sp>
      <p:sp>
        <p:nvSpPr>
          <p:cNvPr id="18" name="Text Placeholder 4">
            <a:extLst>
              <a:ext uri="{FF2B5EF4-FFF2-40B4-BE49-F238E27FC236}">
                <a16:creationId xmlns:a16="http://schemas.microsoft.com/office/drawing/2014/main" id="{77082AC2-DF4D-9343-8899-975B65FCD3B1}"/>
              </a:ext>
            </a:extLst>
          </p:cNvPr>
          <p:cNvSpPr>
            <a:spLocks noGrp="1"/>
          </p:cNvSpPr>
          <p:nvPr>
            <p:ph type="body" sz="quarter" idx="19" hasCustomPrompt="1"/>
          </p:nvPr>
        </p:nvSpPr>
        <p:spPr>
          <a:xfrm>
            <a:off x="6391099" y="1611701"/>
            <a:ext cx="5353403" cy="445699"/>
          </a:xfrm>
          <a:prstGeom prst="rect">
            <a:avLst/>
          </a:prstGeom>
        </p:spPr>
        <p:txBody>
          <a:bodyPr/>
          <a:lstStyle>
            <a:lvl1pPr marL="0" indent="0" algn="l">
              <a:buFont typeface="Arial" panose="020B0604020202020204" pitchFamily="34" charset="0"/>
              <a:buNone/>
              <a:defRPr lang="en-US" sz="2000" b="1" kern="1200" spc="0" baseline="0">
                <a:solidFill>
                  <a:schemeClr val="bg1"/>
                </a:solidFill>
                <a:latin typeface="Trebuchet MS" panose="020B0703020202090204" pitchFamily="34" charset="0"/>
                <a:ea typeface="+mn-ea"/>
                <a:cs typeface="+mn-cs"/>
              </a:defRPr>
            </a:lvl1pPr>
            <a:lvl2pPr marL="114300" indent="0">
              <a:buNone/>
              <a:defRPr/>
            </a:lvl2pPr>
            <a:lvl3pPr marL="457200" indent="0">
              <a:buNone/>
              <a:defRPr/>
            </a:lvl3pPr>
            <a:lvl4pPr marL="685800" indent="0">
              <a:buNone/>
              <a:defRPr/>
            </a:lvl4pPr>
            <a:lvl5pPr marL="1028700" indent="0">
              <a:buNone/>
              <a:defRPr/>
            </a:lvl5pPr>
          </a:lstStyle>
          <a:p>
            <a:pPr marL="0" lvl="0" indent="0" algn="l" defTabSz="914400" rtl="0" eaLnBrk="1" latinLnBrk="0" hangingPunct="1">
              <a:lnSpc>
                <a:spcPct val="100000"/>
              </a:lnSpc>
              <a:spcBef>
                <a:spcPts val="1200"/>
              </a:spcBef>
              <a:buFont typeface="Arial" panose="020B0604020202020204" pitchFamily="34" charset="0"/>
              <a:buNone/>
            </a:pPr>
            <a:r>
              <a:rPr lang="en-US" dirty="0"/>
              <a:t>Subhead text goes here</a:t>
            </a: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457201" y="2173407"/>
            <a:ext cx="5327650" cy="2895600"/>
          </a:xfrm>
          <a:prstGeom prst="rect">
            <a:avLst/>
          </a:prstGeom>
        </p:spPr>
        <p:txBody>
          <a:bodyPr/>
          <a:lstStyle>
            <a:lvl1pPr marL="0" indent="0" algn="l">
              <a:buFont typeface="Arial" panose="020B0604020202020204" pitchFamily="34" charset="0"/>
              <a:buNone/>
              <a:defRPr lang="en-US" sz="20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6" name="Text Placeholder 4">
            <a:extLst>
              <a:ext uri="{FF2B5EF4-FFF2-40B4-BE49-F238E27FC236}">
                <a16:creationId xmlns:a16="http://schemas.microsoft.com/office/drawing/2014/main" id="{A3DC293C-9D96-E743-B807-B22B1ADD0605}"/>
              </a:ext>
            </a:extLst>
          </p:cNvPr>
          <p:cNvSpPr>
            <a:spLocks noGrp="1"/>
          </p:cNvSpPr>
          <p:nvPr>
            <p:ph type="body" sz="quarter" idx="20" hasCustomPrompt="1"/>
          </p:nvPr>
        </p:nvSpPr>
        <p:spPr>
          <a:xfrm>
            <a:off x="6391099" y="2184908"/>
            <a:ext cx="5343701" cy="2895600"/>
          </a:xfrm>
          <a:prstGeom prst="rect">
            <a:avLst/>
          </a:prstGeom>
        </p:spPr>
        <p:txBody>
          <a:bodyPr/>
          <a:lstStyle>
            <a:lvl1pPr marL="0" indent="0" algn="l">
              <a:buFont typeface="Arial" panose="020B0604020202020204" pitchFamily="34" charset="0"/>
              <a:buNone/>
              <a:defRPr lang="en-US" sz="20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 sit </a:t>
            </a:r>
            <a:r>
              <a:rPr lang="en-US" dirty="0" err="1"/>
              <a:t>amet</a:t>
            </a:r>
            <a:r>
              <a:rPr lang="en-US" dirty="0"/>
              <a:t>, </a:t>
            </a:r>
            <a:r>
              <a:rPr lang="en-US" dirty="0" err="1"/>
              <a:t>consectet</a:t>
            </a:r>
            <a:endParaRPr lang="en-US" dirty="0"/>
          </a:p>
        </p:txBody>
      </p:sp>
      <p:sp>
        <p:nvSpPr>
          <p:cNvPr id="2" name="TextBox 1">
            <a:extLst>
              <a:ext uri="{FF2B5EF4-FFF2-40B4-BE49-F238E27FC236}">
                <a16:creationId xmlns:a16="http://schemas.microsoft.com/office/drawing/2014/main" id="{5FCF6F70-6C17-7E4D-8F36-09BFE8E3F0CC}"/>
              </a:ext>
            </a:extLst>
          </p:cNvPr>
          <p:cNvSpPr txBox="1"/>
          <p:nvPr userDrawn="1"/>
        </p:nvSpPr>
        <p:spPr>
          <a:xfrm>
            <a:off x="8713772" y="2700379"/>
            <a:ext cx="45719"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11" name="Text Placeholder 1">
            <a:extLst>
              <a:ext uri="{FF2B5EF4-FFF2-40B4-BE49-F238E27FC236}">
                <a16:creationId xmlns:a16="http://schemas.microsoft.com/office/drawing/2014/main" id="{4BC58CE1-EDDA-4817-98CC-21D67256BD12}"/>
              </a:ext>
            </a:extLst>
          </p:cNvPr>
          <p:cNvSpPr>
            <a:spLocks noGrp="1"/>
          </p:cNvSpPr>
          <p:nvPr>
            <p:ph type="body" sz="quarter" idx="21"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2" name="Group 11">
            <a:extLst>
              <a:ext uri="{FF2B5EF4-FFF2-40B4-BE49-F238E27FC236}">
                <a16:creationId xmlns:a16="http://schemas.microsoft.com/office/drawing/2014/main" id="{8B144B18-39D5-40FD-AF59-EFFA642C1FD5}"/>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3" name="Freeform 6">
              <a:extLst>
                <a:ext uri="{FF2B5EF4-FFF2-40B4-BE49-F238E27FC236}">
                  <a16:creationId xmlns:a16="http://schemas.microsoft.com/office/drawing/2014/main" id="{49027F18-A98E-4D5C-9C4F-0D216E73AAFE}"/>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C13F6BC7-F3C6-4979-88AB-7211A20BFDBF}"/>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6349513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ocess slide w/ circles">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Process Slide</a:t>
            </a:r>
          </a:p>
        </p:txBody>
      </p:sp>
      <p:sp>
        <p:nvSpPr>
          <p:cNvPr id="11" name="Oval 10">
            <a:extLst>
              <a:ext uri="{FF2B5EF4-FFF2-40B4-BE49-F238E27FC236}">
                <a16:creationId xmlns:a16="http://schemas.microsoft.com/office/drawing/2014/main" id="{E068A246-457B-5A4F-94A4-349BFBB42147}"/>
              </a:ext>
            </a:extLst>
          </p:cNvPr>
          <p:cNvSpPr>
            <a:spLocks noChangeAspect="1"/>
          </p:cNvSpPr>
          <p:nvPr userDrawn="1"/>
        </p:nvSpPr>
        <p:spPr>
          <a:xfrm>
            <a:off x="8580299" y="1813133"/>
            <a:ext cx="2468880" cy="24688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2" name="Oval 11">
            <a:extLst>
              <a:ext uri="{FF2B5EF4-FFF2-40B4-BE49-F238E27FC236}">
                <a16:creationId xmlns:a16="http://schemas.microsoft.com/office/drawing/2014/main" id="{04884CA8-65D3-6F43-948A-BE1F41AE50A5}"/>
              </a:ext>
            </a:extLst>
          </p:cNvPr>
          <p:cNvSpPr>
            <a:spLocks noChangeAspect="1"/>
          </p:cNvSpPr>
          <p:nvPr userDrawn="1"/>
        </p:nvSpPr>
        <p:spPr>
          <a:xfrm>
            <a:off x="4925310" y="1813133"/>
            <a:ext cx="2468880" cy="246888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0" baseline="0" dirty="0"/>
          </a:p>
        </p:txBody>
      </p:sp>
      <p:sp>
        <p:nvSpPr>
          <p:cNvPr id="14" name="Oval 13">
            <a:extLst>
              <a:ext uri="{FF2B5EF4-FFF2-40B4-BE49-F238E27FC236}">
                <a16:creationId xmlns:a16="http://schemas.microsoft.com/office/drawing/2014/main" id="{79EF6BA5-F00C-214C-961F-2C576DC93DFA}"/>
              </a:ext>
            </a:extLst>
          </p:cNvPr>
          <p:cNvSpPr>
            <a:spLocks noChangeAspect="1"/>
          </p:cNvSpPr>
          <p:nvPr/>
        </p:nvSpPr>
        <p:spPr>
          <a:xfrm>
            <a:off x="1182976" y="1828800"/>
            <a:ext cx="2468880" cy="246580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19" name="Picture 18">
            <a:extLst>
              <a:ext uri="{FF2B5EF4-FFF2-40B4-BE49-F238E27FC236}">
                <a16:creationId xmlns:a16="http://schemas.microsoft.com/office/drawing/2014/main" id="{229BA107-F3F8-9C44-A51D-1421836B09CA}"/>
              </a:ext>
            </a:extLst>
          </p:cNvPr>
          <p:cNvPicPr>
            <a:picLocks noChangeAspect="1"/>
          </p:cNvPicPr>
          <p:nvPr userDrawn="1"/>
        </p:nvPicPr>
        <p:blipFill>
          <a:blip r:embed="rId2"/>
          <a:stretch>
            <a:fillRect/>
          </a:stretch>
        </p:blipFill>
        <p:spPr>
          <a:xfrm>
            <a:off x="4033034" y="2469980"/>
            <a:ext cx="499272" cy="920533"/>
          </a:xfrm>
          <a:prstGeom prst="rect">
            <a:avLst/>
          </a:prstGeom>
        </p:spPr>
      </p:pic>
      <p:pic>
        <p:nvPicPr>
          <p:cNvPr id="21" name="Picture 20">
            <a:extLst>
              <a:ext uri="{FF2B5EF4-FFF2-40B4-BE49-F238E27FC236}">
                <a16:creationId xmlns:a16="http://schemas.microsoft.com/office/drawing/2014/main" id="{12941A2A-6824-554C-A1C1-8162A70BDAB7}"/>
              </a:ext>
            </a:extLst>
          </p:cNvPr>
          <p:cNvPicPr>
            <a:picLocks noChangeAspect="1"/>
          </p:cNvPicPr>
          <p:nvPr userDrawn="1"/>
        </p:nvPicPr>
        <p:blipFill>
          <a:blip r:embed="rId2"/>
          <a:stretch>
            <a:fillRect/>
          </a:stretch>
        </p:blipFill>
        <p:spPr>
          <a:xfrm>
            <a:off x="7781281" y="2469980"/>
            <a:ext cx="499272" cy="920533"/>
          </a:xfrm>
          <a:prstGeom prst="rect">
            <a:avLst/>
          </a:prstGeom>
        </p:spPr>
      </p:pic>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4" name="Text Placeholder 3">
            <a:extLst>
              <a:ext uri="{FF2B5EF4-FFF2-40B4-BE49-F238E27FC236}">
                <a16:creationId xmlns:a16="http://schemas.microsoft.com/office/drawing/2014/main" id="{8FE83F89-AF63-0645-B3AE-56864BA396AE}"/>
              </a:ext>
            </a:extLst>
          </p:cNvPr>
          <p:cNvSpPr>
            <a:spLocks noGrp="1"/>
          </p:cNvSpPr>
          <p:nvPr>
            <p:ph type="body" sz="quarter" idx="15" hasCustomPrompt="1"/>
          </p:nvPr>
        </p:nvSpPr>
        <p:spPr>
          <a:xfrm>
            <a:off x="1579216" y="2188348"/>
            <a:ext cx="1676400" cy="1676400"/>
          </a:xfrm>
          <a:prstGeom prst="rect">
            <a:avLst/>
          </a:prstGeom>
        </p:spPr>
        <p:txBody>
          <a:bodyPr anchor="ctr" anchorCtr="0">
            <a:normAutofit/>
          </a:bodyPr>
          <a:lstStyle>
            <a:lvl1pPr marL="0" indent="0" algn="ctr">
              <a:buNone/>
              <a:defRPr lang="en-US" sz="1800" b="1" kern="1200" spc="0" baseline="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3" name="Text Placeholder 3">
            <a:extLst>
              <a:ext uri="{FF2B5EF4-FFF2-40B4-BE49-F238E27FC236}">
                <a16:creationId xmlns:a16="http://schemas.microsoft.com/office/drawing/2014/main" id="{DDB19C92-A1BF-F644-8B87-61932B3D7741}"/>
              </a:ext>
            </a:extLst>
          </p:cNvPr>
          <p:cNvSpPr>
            <a:spLocks noGrp="1"/>
          </p:cNvSpPr>
          <p:nvPr>
            <p:ph type="body" sz="quarter" idx="16" hasCustomPrompt="1"/>
          </p:nvPr>
        </p:nvSpPr>
        <p:spPr>
          <a:xfrm>
            <a:off x="5330946" y="2188348"/>
            <a:ext cx="1676400" cy="1676400"/>
          </a:xfrm>
          <a:prstGeom prst="rect">
            <a:avLst/>
          </a:prstGeom>
        </p:spPr>
        <p:txBody>
          <a:bodyPr anchor="ctr" anchorCtr="0">
            <a:normAutofit/>
          </a:bodyPr>
          <a:lstStyle>
            <a:lvl1pPr marL="0" indent="0" algn="ctr">
              <a:buNone/>
              <a:defRPr lang="en-US" sz="1800" b="1" kern="1200" spc="0" baseline="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4" name="Text Placeholder 3">
            <a:extLst>
              <a:ext uri="{FF2B5EF4-FFF2-40B4-BE49-F238E27FC236}">
                <a16:creationId xmlns:a16="http://schemas.microsoft.com/office/drawing/2014/main" id="{BD864066-11AF-A546-8369-D0833825F7E0}"/>
              </a:ext>
            </a:extLst>
          </p:cNvPr>
          <p:cNvSpPr>
            <a:spLocks noGrp="1"/>
          </p:cNvSpPr>
          <p:nvPr>
            <p:ph type="body" sz="quarter" idx="17" hasCustomPrompt="1"/>
          </p:nvPr>
        </p:nvSpPr>
        <p:spPr>
          <a:xfrm>
            <a:off x="8988546" y="2188348"/>
            <a:ext cx="1676400" cy="1676400"/>
          </a:xfrm>
          <a:prstGeom prst="rect">
            <a:avLst/>
          </a:prstGeom>
        </p:spPr>
        <p:txBody>
          <a:bodyPr anchor="ctr" anchorCtr="0">
            <a:normAutofit/>
          </a:bodyPr>
          <a:lstStyle>
            <a:lvl1pPr marL="0" indent="0" algn="ctr">
              <a:buNone/>
              <a:defRPr lang="en-US" sz="1800" b="1" kern="1200" spc="0" baseline="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5" name="Text Placeholder 3">
            <a:extLst>
              <a:ext uri="{FF2B5EF4-FFF2-40B4-BE49-F238E27FC236}">
                <a16:creationId xmlns:a16="http://schemas.microsoft.com/office/drawing/2014/main" id="{2BD7EA61-854B-754C-8E6B-6BDB74286293}"/>
              </a:ext>
            </a:extLst>
          </p:cNvPr>
          <p:cNvSpPr>
            <a:spLocks noGrp="1"/>
          </p:cNvSpPr>
          <p:nvPr>
            <p:ph type="body" sz="quarter" idx="18" hasCustomPrompt="1"/>
          </p:nvPr>
        </p:nvSpPr>
        <p:spPr>
          <a:xfrm>
            <a:off x="1182976" y="4830754"/>
            <a:ext cx="2468880" cy="369332"/>
          </a:xfrm>
          <a:prstGeom prst="rect">
            <a:avLst/>
          </a:prstGeom>
        </p:spPr>
        <p:txBody>
          <a:bodyPr wrap="square" anchor="t" anchorCtr="0">
            <a:spAutoFit/>
          </a:bodyPr>
          <a:lstStyle>
            <a:lvl1pPr marL="0" indent="0" algn="l">
              <a:buNone/>
              <a:defRPr lang="en-US" sz="1800" b="1" kern="1200" spc="0" baseline="0">
                <a:solidFill>
                  <a:schemeClr val="bg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6" name="Text Placeholder 3">
            <a:extLst>
              <a:ext uri="{FF2B5EF4-FFF2-40B4-BE49-F238E27FC236}">
                <a16:creationId xmlns:a16="http://schemas.microsoft.com/office/drawing/2014/main" id="{05D3A57D-E21B-F14E-A1E3-B6DE5B526B5F}"/>
              </a:ext>
            </a:extLst>
          </p:cNvPr>
          <p:cNvSpPr>
            <a:spLocks noGrp="1"/>
          </p:cNvSpPr>
          <p:nvPr>
            <p:ph type="body" sz="quarter" idx="19" hasCustomPrompt="1"/>
          </p:nvPr>
        </p:nvSpPr>
        <p:spPr>
          <a:xfrm>
            <a:off x="4840576" y="4830754"/>
            <a:ext cx="2468880" cy="369332"/>
          </a:xfrm>
          <a:prstGeom prst="rect">
            <a:avLst/>
          </a:prstGeom>
        </p:spPr>
        <p:txBody>
          <a:bodyPr wrap="square" anchor="t" anchorCtr="0">
            <a:spAutoFit/>
          </a:bodyPr>
          <a:lstStyle>
            <a:lvl1pPr marL="0" indent="0" algn="l">
              <a:buNone/>
              <a:defRPr lang="en-US" sz="1800" b="1" kern="1200" spc="0" baseline="0">
                <a:solidFill>
                  <a:schemeClr val="bg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7" name="Text Placeholder 3">
            <a:extLst>
              <a:ext uri="{FF2B5EF4-FFF2-40B4-BE49-F238E27FC236}">
                <a16:creationId xmlns:a16="http://schemas.microsoft.com/office/drawing/2014/main" id="{2541A767-DD70-4B4C-B689-6A2615829735}"/>
              </a:ext>
            </a:extLst>
          </p:cNvPr>
          <p:cNvSpPr>
            <a:spLocks noGrp="1"/>
          </p:cNvSpPr>
          <p:nvPr>
            <p:ph type="body" sz="quarter" idx="20" hasCustomPrompt="1"/>
          </p:nvPr>
        </p:nvSpPr>
        <p:spPr>
          <a:xfrm>
            <a:off x="8592306" y="4830754"/>
            <a:ext cx="2468880" cy="369332"/>
          </a:xfrm>
          <a:prstGeom prst="rect">
            <a:avLst/>
          </a:prstGeom>
        </p:spPr>
        <p:txBody>
          <a:bodyPr wrap="square" anchor="t" anchorCtr="0">
            <a:spAutoFit/>
          </a:bodyPr>
          <a:lstStyle>
            <a:lvl1pPr marL="0" indent="0" algn="l">
              <a:buNone/>
              <a:defRPr lang="en-US" sz="1800" b="1" kern="1200" spc="0" baseline="0">
                <a:solidFill>
                  <a:schemeClr val="bg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17" name="Text Placeholder 1">
            <a:extLst>
              <a:ext uri="{FF2B5EF4-FFF2-40B4-BE49-F238E27FC236}">
                <a16:creationId xmlns:a16="http://schemas.microsoft.com/office/drawing/2014/main" id="{763F81F2-89C3-433E-A058-05354909F62E}"/>
              </a:ext>
            </a:extLst>
          </p:cNvPr>
          <p:cNvSpPr>
            <a:spLocks noGrp="1"/>
          </p:cNvSpPr>
          <p:nvPr>
            <p:ph type="body" sz="quarter" idx="21"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8" name="Group 17">
            <a:extLst>
              <a:ext uri="{FF2B5EF4-FFF2-40B4-BE49-F238E27FC236}">
                <a16:creationId xmlns:a16="http://schemas.microsoft.com/office/drawing/2014/main" id="{B164C84D-EF6F-4EC3-83A4-F5D6205FAB04}"/>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20" name="Freeform 6">
              <a:extLst>
                <a:ext uri="{FF2B5EF4-FFF2-40B4-BE49-F238E27FC236}">
                  <a16:creationId xmlns:a16="http://schemas.microsoft.com/office/drawing/2014/main" id="{9CEE1F9C-D618-4B4C-998C-3038A9697878}"/>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7">
              <a:extLst>
                <a:ext uri="{FF2B5EF4-FFF2-40B4-BE49-F238E27FC236}">
                  <a16:creationId xmlns:a16="http://schemas.microsoft.com/office/drawing/2014/main" id="{3AA06168-DE57-4714-B4B3-B2A30C10D22D}"/>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309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rocess slide w/ circles">
    <p:bg>
      <p:bgPr>
        <a:solidFill>
          <a:schemeClr val="tx1"/>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45CE7CA5-D0EA-4649-933A-31E196A19448}"/>
              </a:ext>
            </a:extLst>
          </p:cNvPr>
          <p:cNvSpPr txBox="1"/>
          <p:nvPr userDrawn="1"/>
        </p:nvSpPr>
        <p:spPr>
          <a:xfrm>
            <a:off x="796428" y="4703794"/>
            <a:ext cx="10493714" cy="1690655"/>
          </a:xfrm>
          <a:prstGeom prst="roundRect">
            <a:avLst>
              <a:gd name="adj" fmla="val 4501"/>
            </a:avLst>
          </a:prstGeom>
          <a:solidFill>
            <a:schemeClr val="bg1"/>
          </a:solidFill>
          <a:ln>
            <a:noFill/>
          </a:ln>
          <a:effectLst/>
        </p:spPr>
        <p:txBody>
          <a:bodyPr wrap="square" lIns="0" tIns="0" rIns="0" bIns="0" rtlCol="0" anchor="ctr">
            <a:noAutofit/>
          </a:bodyPr>
          <a:lstStyle/>
          <a:p>
            <a:pPr marL="0" marR="0" lvl="0" indent="0" algn="ctr" defTabSz="492876" rtl="0" eaLnBrk="1" fontAlgn="base" latinLnBrk="0" hangingPunct="0">
              <a:lnSpc>
                <a:spcPct val="120000"/>
              </a:lnSpc>
              <a:spcBef>
                <a:spcPct val="0"/>
              </a:spcBef>
              <a:spcAft>
                <a:spcPts val="1200"/>
              </a:spcAft>
              <a:buClrTx/>
              <a:buSzTx/>
              <a:buFontTx/>
              <a:buNone/>
              <a:tabLst/>
              <a:defRPr/>
            </a:pPr>
            <a:r>
              <a:rPr kumimoji="0" lang="en-US" sz="180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1 </a:t>
            </a:r>
            <a:r>
              <a:rPr kumimoji="0" lang="en-US" sz="1500" b="0" i="0" u="none" strike="noStrike" kern="700" cap="none" spc="0" normalizeH="0" baseline="0" noProof="0" dirty="0">
                <a:ln>
                  <a:noFill/>
                </a:ln>
                <a:solidFill>
                  <a:srgbClr val="46494D"/>
                </a:solidFill>
                <a:effectLst/>
                <a:uLnTx/>
                <a:uFillTx/>
                <a:latin typeface="+mj-lt"/>
                <a:ea typeface="+mn-ea"/>
                <a:cs typeface="Arial" charset="0"/>
                <a:sym typeface="Arial" charset="0"/>
              </a:rPr>
              <a:t>Text 1</a:t>
            </a:r>
          </a:p>
          <a:p>
            <a:pPr marL="0" marR="0" lvl="0" indent="0" algn="ctr" defTabSz="492876" rtl="0" eaLnBrk="1" fontAlgn="base" latinLnBrk="0" hangingPunct="0">
              <a:lnSpc>
                <a:spcPct val="120000"/>
              </a:lnSpc>
              <a:spcBef>
                <a:spcPct val="0"/>
              </a:spcBef>
              <a:spcAft>
                <a:spcPts val="1200"/>
              </a:spcAft>
              <a:buClrTx/>
              <a:buSzTx/>
              <a:buFontTx/>
              <a:buNone/>
              <a:tabLst/>
              <a:defRPr/>
            </a:pPr>
            <a:r>
              <a:rPr kumimoji="0" lang="en-US" sz="180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2 </a:t>
            </a:r>
            <a:r>
              <a:rPr kumimoji="0" lang="en-US" sz="1500" b="0" i="0" u="none" strike="noStrike" kern="700" cap="none" spc="0" normalizeH="0" baseline="0" noProof="0" dirty="0">
                <a:ln>
                  <a:noFill/>
                </a:ln>
                <a:solidFill>
                  <a:srgbClr val="46494D"/>
                </a:solidFill>
                <a:effectLst/>
                <a:uLnTx/>
                <a:uFillTx/>
                <a:latin typeface="+mj-lt"/>
                <a:ea typeface="+mn-ea"/>
                <a:cs typeface="Arial" charset="0"/>
                <a:sym typeface="Arial" charset="0"/>
              </a:rPr>
              <a:t>Text 2</a:t>
            </a:r>
          </a:p>
          <a:p>
            <a:pPr marL="0" marR="0" lvl="0" indent="0" algn="ctr" defTabSz="492876" rtl="0" eaLnBrk="1" fontAlgn="base" latinLnBrk="0" hangingPunct="0">
              <a:lnSpc>
                <a:spcPct val="120000"/>
              </a:lnSpc>
              <a:spcBef>
                <a:spcPct val="0"/>
              </a:spcBef>
              <a:spcAft>
                <a:spcPts val="1200"/>
              </a:spcAft>
              <a:buClrTx/>
              <a:buSzTx/>
              <a:buFontTx/>
              <a:buNone/>
              <a:tabLst/>
              <a:defRPr/>
            </a:pPr>
            <a:r>
              <a:rPr kumimoji="0" lang="en-US" sz="180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3 </a:t>
            </a:r>
            <a:r>
              <a:rPr kumimoji="0" lang="en-US" sz="1500" b="0" i="0" u="none" strike="noStrike" kern="700" cap="none" spc="0" normalizeH="0" baseline="0" noProof="0" dirty="0">
                <a:ln>
                  <a:noFill/>
                </a:ln>
                <a:solidFill>
                  <a:srgbClr val="46494D"/>
                </a:solidFill>
                <a:effectLst/>
                <a:uLnTx/>
                <a:uFillTx/>
                <a:latin typeface="+mj-lt"/>
                <a:ea typeface="+mn-ea"/>
                <a:cs typeface="Arial" charset="0"/>
                <a:sym typeface="Arial" charset="0"/>
              </a:rPr>
              <a:t>Text 3</a:t>
            </a:r>
          </a:p>
        </p:txBody>
      </p:sp>
      <p:sp>
        <p:nvSpPr>
          <p:cNvPr id="31" name="TextBox 30">
            <a:extLst>
              <a:ext uri="{FF2B5EF4-FFF2-40B4-BE49-F238E27FC236}">
                <a16:creationId xmlns:a16="http://schemas.microsoft.com/office/drawing/2014/main" id="{32310E38-7512-43F5-B72E-CA5A2768AE44}"/>
              </a:ext>
            </a:extLst>
          </p:cNvPr>
          <p:cNvSpPr txBox="1"/>
          <p:nvPr/>
        </p:nvSpPr>
        <p:spPr>
          <a:xfrm>
            <a:off x="796428" y="1066800"/>
            <a:ext cx="1936035" cy="3415866"/>
          </a:xfrm>
          <a:prstGeom prst="roundRect">
            <a:avLst>
              <a:gd name="adj" fmla="val 3945"/>
            </a:avLst>
          </a:prstGeom>
          <a:solidFill>
            <a:schemeClr val="bg1"/>
          </a:solidFill>
          <a:ln>
            <a:noFill/>
          </a:ln>
          <a:effectLst/>
        </p:spPr>
        <p:txBody>
          <a:bodyPr wrap="square" lIns="109728" tIns="1188720" rIns="109728" rtlCol="0" anchor="t">
            <a:noAutofit/>
          </a:bodyPr>
          <a:lstStyle/>
          <a:p>
            <a:pPr marL="0" marR="0" lvl="0" indent="0" algn="ctr" defTabSz="492876" rtl="0" eaLnBrk="1" fontAlgn="base" latinLnBrk="0" hangingPunct="0">
              <a:lnSpc>
                <a:spcPct val="120000"/>
              </a:lnSpc>
              <a:spcBef>
                <a:spcPct val="0"/>
              </a:spcBef>
              <a:spcAft>
                <a:spcPts val="1200"/>
              </a:spcAft>
              <a:buClrTx/>
              <a:buSzTx/>
              <a:buFontTx/>
              <a:buNone/>
              <a:tabLst/>
              <a:defRPr/>
            </a:pPr>
            <a:r>
              <a:rPr lang="en-US" sz="1500" b="1" cap="all" spc="200" dirty="0">
                <a:solidFill>
                  <a:srgbClr val="3C3F41"/>
                </a:solidFill>
                <a:latin typeface="FreightSans Pro Semibold" panose="02000606030000020004" pitchFamily="2" charset="0"/>
                <a:sym typeface="Arial" charset="0"/>
              </a:rPr>
              <a:t>TITLE</a:t>
            </a:r>
          </a:p>
          <a:p>
            <a:pPr marL="0" marR="0" lvl="0" indent="0" algn="l" defTabSz="492876" rtl="0" eaLnBrk="1" fontAlgn="base" latinLnBrk="0" hangingPunct="0">
              <a:lnSpc>
                <a:spcPct val="100000"/>
              </a:lnSpc>
              <a:spcBef>
                <a:spcPct val="0"/>
              </a:spcBef>
              <a:spcAft>
                <a:spcPct val="0"/>
              </a:spcAft>
              <a:buClrTx/>
              <a:buSzTx/>
              <a:buFontTx/>
              <a:buNone/>
              <a:tabLst/>
              <a:defRPr/>
            </a:pPr>
            <a:r>
              <a:rPr kumimoji="0" lang="en-US" sz="1500" b="0" i="0" u="none" strike="noStrike" kern="700" cap="none" spc="0" normalizeH="0" baseline="0" noProof="0" dirty="0">
                <a:ln>
                  <a:noFill/>
                </a:ln>
                <a:solidFill>
                  <a:srgbClr val="46494D"/>
                </a:solidFill>
                <a:effectLst/>
                <a:uLnTx/>
                <a:uFillTx/>
                <a:latin typeface="+mj-lt"/>
                <a:ea typeface="+mn-ea"/>
                <a:cs typeface="Arial" charset="0"/>
                <a:sym typeface="Arial" charset="0"/>
              </a:rPr>
              <a:t>Text</a:t>
            </a:r>
          </a:p>
        </p:txBody>
      </p:sp>
      <p:sp>
        <p:nvSpPr>
          <p:cNvPr id="34" name="TextBox 33">
            <a:extLst>
              <a:ext uri="{FF2B5EF4-FFF2-40B4-BE49-F238E27FC236}">
                <a16:creationId xmlns:a16="http://schemas.microsoft.com/office/drawing/2014/main" id="{B78E6D5B-87FA-43E0-8DC1-FBFB18546EC5}"/>
              </a:ext>
            </a:extLst>
          </p:cNvPr>
          <p:cNvSpPr txBox="1"/>
          <p:nvPr/>
        </p:nvSpPr>
        <p:spPr>
          <a:xfrm>
            <a:off x="2940783" y="1066800"/>
            <a:ext cx="1936035" cy="3415866"/>
          </a:xfrm>
          <a:prstGeom prst="roundRect">
            <a:avLst>
              <a:gd name="adj" fmla="val 3945"/>
            </a:avLst>
          </a:prstGeom>
          <a:solidFill>
            <a:schemeClr val="bg1"/>
          </a:solidFill>
          <a:ln>
            <a:noFill/>
          </a:ln>
          <a:effectLst/>
        </p:spPr>
        <p:txBody>
          <a:bodyPr wrap="square" lIns="109728" tIns="1188720" rIns="109728" rtlCol="0" anchor="t">
            <a:noAutofit/>
          </a:bodyPr>
          <a:lstStyle/>
          <a:p>
            <a:pPr algn="ctr" defTabSz="492876" fontAlgn="base" hangingPunct="0">
              <a:lnSpc>
                <a:spcPct val="120000"/>
              </a:lnSpc>
              <a:spcBef>
                <a:spcPct val="0"/>
              </a:spcBef>
              <a:spcAft>
                <a:spcPts val="1200"/>
              </a:spcAft>
              <a:defRPr/>
            </a:pPr>
            <a:r>
              <a:rPr lang="en-US" sz="1500" b="1" cap="all" spc="200" dirty="0">
                <a:solidFill>
                  <a:srgbClr val="3C3F41"/>
                </a:solidFill>
                <a:latin typeface="FreightSans Pro Semibold" panose="02000606030000020004" pitchFamily="2" charset="0"/>
                <a:sym typeface="Arial" charset="0"/>
              </a:rPr>
              <a:t>title</a:t>
            </a:r>
          </a:p>
          <a:p>
            <a:pPr lvl="0" defTabSz="492876" fontAlgn="base" hangingPunct="0">
              <a:spcBef>
                <a:spcPct val="0"/>
              </a:spcBef>
              <a:spcAft>
                <a:spcPct val="0"/>
              </a:spcAft>
              <a:defRPr/>
            </a:pPr>
            <a:r>
              <a:rPr kumimoji="0" lang="en-US" sz="1500"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500" kern="700" dirty="0">
              <a:solidFill>
                <a:srgbClr val="46494D"/>
              </a:solidFill>
              <a:latin typeface="Neue Haas Unica Pro Light" panose="020B0504030206020203" pitchFamily="34" charset="77"/>
              <a:cs typeface="Arial" charset="0"/>
              <a:sym typeface="Arial" charset="0"/>
            </a:endParaRPr>
          </a:p>
        </p:txBody>
      </p:sp>
      <p:sp>
        <p:nvSpPr>
          <p:cNvPr id="37" name="TextBox 36">
            <a:extLst>
              <a:ext uri="{FF2B5EF4-FFF2-40B4-BE49-F238E27FC236}">
                <a16:creationId xmlns:a16="http://schemas.microsoft.com/office/drawing/2014/main" id="{C58E3C9B-9D85-47BB-B832-4E57DD8D6658}"/>
              </a:ext>
            </a:extLst>
          </p:cNvPr>
          <p:cNvSpPr txBox="1"/>
          <p:nvPr/>
        </p:nvSpPr>
        <p:spPr>
          <a:xfrm>
            <a:off x="5085138" y="1066800"/>
            <a:ext cx="1936035" cy="3415866"/>
          </a:xfrm>
          <a:prstGeom prst="roundRect">
            <a:avLst>
              <a:gd name="adj" fmla="val 3945"/>
            </a:avLst>
          </a:prstGeom>
          <a:solidFill>
            <a:schemeClr val="bg1"/>
          </a:solidFill>
          <a:ln>
            <a:noFill/>
          </a:ln>
          <a:effectLst/>
        </p:spPr>
        <p:txBody>
          <a:bodyPr wrap="square" lIns="109728" tIns="1188720" rIns="109728" rtlCol="0" anchor="t">
            <a:noAutofit/>
          </a:bodyPr>
          <a:lstStyle/>
          <a:p>
            <a:pPr marR="0" lvl="0" indent="0" algn="ctr" defTabSz="492876" fontAlgn="base" hangingPunct="0">
              <a:lnSpc>
                <a:spcPct val="120000"/>
              </a:lnSpc>
              <a:spcBef>
                <a:spcPct val="0"/>
              </a:spcBef>
              <a:spcAft>
                <a:spcPts val="1200"/>
              </a:spcAft>
              <a:buClrTx/>
              <a:buSzTx/>
              <a:buFontTx/>
              <a:buNone/>
              <a:tabLst/>
              <a:defRPr/>
            </a:pPr>
            <a:r>
              <a:rPr lang="en-US" sz="1500" b="1" cap="all" spc="200" dirty="0">
                <a:solidFill>
                  <a:srgbClr val="3C3F41"/>
                </a:solidFill>
                <a:latin typeface="FreightSans Pro Semibold" panose="02000606030000020004" pitchFamily="2" charset="0"/>
                <a:sym typeface="Arial" charset="0"/>
              </a:rPr>
              <a:t>title</a:t>
            </a:r>
          </a:p>
          <a:p>
            <a:pPr lvl="0" defTabSz="492876" fontAlgn="base" hangingPunct="0">
              <a:spcBef>
                <a:spcPct val="0"/>
              </a:spcBef>
              <a:spcAft>
                <a:spcPct val="0"/>
              </a:spcAft>
              <a:defRPr/>
            </a:pPr>
            <a:r>
              <a:rPr kumimoji="0" lang="en-US" sz="1500"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500" kern="700" dirty="0">
              <a:solidFill>
                <a:srgbClr val="46494D"/>
              </a:solidFill>
              <a:latin typeface="Neue Haas Unica Pro Light" panose="020B0504030206020203" pitchFamily="34" charset="77"/>
              <a:cs typeface="Arial" charset="0"/>
              <a:sym typeface="Arial" charset="0"/>
            </a:endParaRPr>
          </a:p>
        </p:txBody>
      </p:sp>
      <p:sp>
        <p:nvSpPr>
          <p:cNvPr id="42" name="TextBox 41">
            <a:extLst>
              <a:ext uri="{FF2B5EF4-FFF2-40B4-BE49-F238E27FC236}">
                <a16:creationId xmlns:a16="http://schemas.microsoft.com/office/drawing/2014/main" id="{93267CDE-5FAE-4A10-8D8A-C7ABD9A2E707}"/>
              </a:ext>
            </a:extLst>
          </p:cNvPr>
          <p:cNvSpPr txBox="1"/>
          <p:nvPr/>
        </p:nvSpPr>
        <p:spPr>
          <a:xfrm>
            <a:off x="7229493" y="1066800"/>
            <a:ext cx="1936035" cy="3415866"/>
          </a:xfrm>
          <a:prstGeom prst="roundRect">
            <a:avLst>
              <a:gd name="adj" fmla="val 3945"/>
            </a:avLst>
          </a:prstGeom>
          <a:solidFill>
            <a:schemeClr val="bg1"/>
          </a:solidFill>
          <a:ln>
            <a:noFill/>
          </a:ln>
          <a:effectLst/>
        </p:spPr>
        <p:txBody>
          <a:bodyPr wrap="square" lIns="109728" tIns="1188720" rIns="109728" rtlCol="0" anchor="t">
            <a:noAutofit/>
          </a:bodyPr>
          <a:lstStyle/>
          <a:p>
            <a:pPr algn="ctr" defTabSz="492876" fontAlgn="base" hangingPunct="0">
              <a:lnSpc>
                <a:spcPct val="120000"/>
              </a:lnSpc>
              <a:spcBef>
                <a:spcPct val="0"/>
              </a:spcBef>
              <a:spcAft>
                <a:spcPts val="1200"/>
              </a:spcAft>
              <a:defRPr/>
            </a:pPr>
            <a:r>
              <a:rPr lang="en-US" sz="1500" b="1" cap="all" spc="200" dirty="0">
                <a:solidFill>
                  <a:srgbClr val="3C3F41"/>
                </a:solidFill>
                <a:latin typeface="FreightSans Pro Semibold" panose="02000606030000020004" pitchFamily="2" charset="0"/>
                <a:sym typeface="Arial" charset="0"/>
              </a:rPr>
              <a:t>title</a:t>
            </a:r>
          </a:p>
          <a:p>
            <a:pPr lvl="0" defTabSz="492876" fontAlgn="base" hangingPunct="0">
              <a:spcBef>
                <a:spcPct val="0"/>
              </a:spcBef>
              <a:spcAft>
                <a:spcPct val="0"/>
              </a:spcAft>
              <a:defRPr/>
            </a:pPr>
            <a:r>
              <a:rPr kumimoji="0" lang="en-US" sz="1500"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500" kern="700" dirty="0">
              <a:solidFill>
                <a:srgbClr val="46494D"/>
              </a:solidFill>
              <a:latin typeface="Neue Haas Unica Pro Light" panose="020B0504030206020203" pitchFamily="34" charset="77"/>
              <a:cs typeface="Arial" charset="0"/>
              <a:sym typeface="Arial" charset="0"/>
            </a:endParaRPr>
          </a:p>
        </p:txBody>
      </p:sp>
      <p:sp>
        <p:nvSpPr>
          <p:cNvPr id="47" name="TextBox 46">
            <a:extLst>
              <a:ext uri="{FF2B5EF4-FFF2-40B4-BE49-F238E27FC236}">
                <a16:creationId xmlns:a16="http://schemas.microsoft.com/office/drawing/2014/main" id="{EB62A26F-5151-40E3-9B8F-569C234D7054}"/>
              </a:ext>
            </a:extLst>
          </p:cNvPr>
          <p:cNvSpPr txBox="1"/>
          <p:nvPr/>
        </p:nvSpPr>
        <p:spPr>
          <a:xfrm>
            <a:off x="9373849" y="1066800"/>
            <a:ext cx="1936035" cy="3415866"/>
          </a:xfrm>
          <a:prstGeom prst="roundRect">
            <a:avLst>
              <a:gd name="adj" fmla="val 3945"/>
            </a:avLst>
          </a:prstGeom>
          <a:solidFill>
            <a:schemeClr val="bg1"/>
          </a:solidFill>
          <a:ln>
            <a:noFill/>
          </a:ln>
          <a:effectLst/>
        </p:spPr>
        <p:txBody>
          <a:bodyPr wrap="square" lIns="109728" tIns="1188720" rIns="109728" rtlCol="0" anchor="t">
            <a:noAutofit/>
          </a:bodyPr>
          <a:lstStyle/>
          <a:p>
            <a:pPr marR="0" lvl="0" indent="0" algn="ctr" defTabSz="492876" fontAlgn="base" hangingPunct="0">
              <a:lnSpc>
                <a:spcPct val="120000"/>
              </a:lnSpc>
              <a:spcBef>
                <a:spcPct val="0"/>
              </a:spcBef>
              <a:spcAft>
                <a:spcPts val="1200"/>
              </a:spcAft>
              <a:buClrTx/>
              <a:buSzTx/>
              <a:buFontTx/>
              <a:buNone/>
              <a:tabLst/>
              <a:defRPr/>
            </a:pPr>
            <a:r>
              <a:rPr lang="en-US" sz="1500" b="1" cap="all" spc="200" dirty="0">
                <a:solidFill>
                  <a:srgbClr val="3C3F41"/>
                </a:solidFill>
                <a:latin typeface="FreightSans Pro Semibold" panose="02000606030000020004" pitchFamily="2" charset="0"/>
                <a:sym typeface="Arial" charset="0"/>
              </a:rPr>
              <a:t>title</a:t>
            </a:r>
          </a:p>
          <a:p>
            <a:pPr lvl="0" defTabSz="492876" fontAlgn="base" hangingPunct="0">
              <a:spcBef>
                <a:spcPct val="0"/>
              </a:spcBef>
              <a:spcAft>
                <a:spcPct val="0"/>
              </a:spcAft>
              <a:defRPr/>
            </a:pPr>
            <a:r>
              <a:rPr kumimoji="0" lang="en-US" sz="1500"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500" kern="700" dirty="0">
              <a:solidFill>
                <a:srgbClr val="46494D"/>
              </a:solidFill>
              <a:latin typeface="Neue Haas Unica Pro Light" panose="020B0504030206020203" pitchFamily="34" charset="77"/>
              <a:cs typeface="Arial" charset="0"/>
              <a:sym typeface="Arial" charset="0"/>
            </a:endParaRPr>
          </a:p>
        </p:txBody>
      </p:sp>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Process Slide</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17" name="Text Placeholder 1">
            <a:extLst>
              <a:ext uri="{FF2B5EF4-FFF2-40B4-BE49-F238E27FC236}">
                <a16:creationId xmlns:a16="http://schemas.microsoft.com/office/drawing/2014/main" id="{763F81F2-89C3-433E-A058-05354909F62E}"/>
              </a:ext>
            </a:extLst>
          </p:cNvPr>
          <p:cNvSpPr>
            <a:spLocks noGrp="1"/>
          </p:cNvSpPr>
          <p:nvPr>
            <p:ph type="body" sz="quarter" idx="21"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sp>
        <p:nvSpPr>
          <p:cNvPr id="49" name="Picture Placeholder 4">
            <a:extLst>
              <a:ext uri="{FF2B5EF4-FFF2-40B4-BE49-F238E27FC236}">
                <a16:creationId xmlns:a16="http://schemas.microsoft.com/office/drawing/2014/main" id="{6FA627C5-BB4A-4755-BCD1-89B01C401C74}"/>
              </a:ext>
            </a:extLst>
          </p:cNvPr>
          <p:cNvSpPr>
            <a:spLocks noGrp="1"/>
          </p:cNvSpPr>
          <p:nvPr>
            <p:ph type="pic" sz="quarter" idx="19" hasCustomPrompt="1"/>
          </p:nvPr>
        </p:nvSpPr>
        <p:spPr>
          <a:xfrm>
            <a:off x="1362075"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sp>
        <p:nvSpPr>
          <p:cNvPr id="50" name="Picture Placeholder 4">
            <a:extLst>
              <a:ext uri="{FF2B5EF4-FFF2-40B4-BE49-F238E27FC236}">
                <a16:creationId xmlns:a16="http://schemas.microsoft.com/office/drawing/2014/main" id="{1F17D151-4057-4189-A9E0-042D10942FCE}"/>
              </a:ext>
            </a:extLst>
          </p:cNvPr>
          <p:cNvSpPr>
            <a:spLocks noGrp="1"/>
          </p:cNvSpPr>
          <p:nvPr>
            <p:ph type="pic" sz="quarter" idx="22" hasCustomPrompt="1"/>
          </p:nvPr>
        </p:nvSpPr>
        <p:spPr>
          <a:xfrm>
            <a:off x="3513166"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sp>
        <p:nvSpPr>
          <p:cNvPr id="51" name="Picture Placeholder 4">
            <a:extLst>
              <a:ext uri="{FF2B5EF4-FFF2-40B4-BE49-F238E27FC236}">
                <a16:creationId xmlns:a16="http://schemas.microsoft.com/office/drawing/2014/main" id="{A81AA06B-BD79-411B-8340-04BD72D283F2}"/>
              </a:ext>
            </a:extLst>
          </p:cNvPr>
          <p:cNvSpPr>
            <a:spLocks noGrp="1"/>
          </p:cNvSpPr>
          <p:nvPr>
            <p:ph type="pic" sz="quarter" idx="23" hasCustomPrompt="1"/>
          </p:nvPr>
        </p:nvSpPr>
        <p:spPr>
          <a:xfrm>
            <a:off x="5657521"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sp>
        <p:nvSpPr>
          <p:cNvPr id="52" name="Picture Placeholder 4">
            <a:extLst>
              <a:ext uri="{FF2B5EF4-FFF2-40B4-BE49-F238E27FC236}">
                <a16:creationId xmlns:a16="http://schemas.microsoft.com/office/drawing/2014/main" id="{54946F5B-9AE2-4252-9AA6-101180B399B2}"/>
              </a:ext>
            </a:extLst>
          </p:cNvPr>
          <p:cNvSpPr>
            <a:spLocks noGrp="1"/>
          </p:cNvSpPr>
          <p:nvPr>
            <p:ph type="pic" sz="quarter" idx="24" hasCustomPrompt="1"/>
          </p:nvPr>
        </p:nvSpPr>
        <p:spPr>
          <a:xfrm>
            <a:off x="7801876"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sp>
        <p:nvSpPr>
          <p:cNvPr id="53" name="Picture Placeholder 4">
            <a:extLst>
              <a:ext uri="{FF2B5EF4-FFF2-40B4-BE49-F238E27FC236}">
                <a16:creationId xmlns:a16="http://schemas.microsoft.com/office/drawing/2014/main" id="{CF1A1C23-A74F-4BB3-A587-2E375FDCD384}"/>
              </a:ext>
            </a:extLst>
          </p:cNvPr>
          <p:cNvSpPr>
            <a:spLocks noGrp="1"/>
          </p:cNvSpPr>
          <p:nvPr>
            <p:ph type="pic" sz="quarter" idx="25" hasCustomPrompt="1"/>
          </p:nvPr>
        </p:nvSpPr>
        <p:spPr>
          <a:xfrm>
            <a:off x="9946232"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grpSp>
        <p:nvGrpSpPr>
          <p:cNvPr id="18" name="Group 17">
            <a:extLst>
              <a:ext uri="{FF2B5EF4-FFF2-40B4-BE49-F238E27FC236}">
                <a16:creationId xmlns:a16="http://schemas.microsoft.com/office/drawing/2014/main" id="{1225855C-28ED-4D6D-8303-2EAB9AD1A683}"/>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9" name="Freeform 6">
              <a:extLst>
                <a:ext uri="{FF2B5EF4-FFF2-40B4-BE49-F238E27FC236}">
                  <a16:creationId xmlns:a16="http://schemas.microsoft.com/office/drawing/2014/main" id="{5C93A452-B429-482F-A6DA-9B5AE96380A6}"/>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C4844B59-7693-4E3C-AFFF-FD02D9E7F5C2}"/>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67203733"/>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arbon">
    <p:bg>
      <p:bgPr>
        <a:solidFill>
          <a:srgbClr val="3C3F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8199" y="2486168"/>
            <a:ext cx="8439886" cy="741485"/>
          </a:xfrm>
          <a:prstGeom prst="rect">
            <a:avLst/>
          </a:prstGeom>
          <a:noFill/>
          <a:ln>
            <a:noFill/>
          </a:ln>
          <a:effectLst/>
        </p:spPr>
        <p:txBody>
          <a:bodyPr vert="horz" wrap="square" lIns="91440" tIns="91440" rIns="91440" bIns="91440" numCol="1" anchor="b" anchorCtr="0" compatLnSpc="1">
            <a:prstTxWarp prst="textNoShape">
              <a:avLst/>
            </a:prstTxWarp>
            <a:spAutoFit/>
          </a:bodyPr>
          <a:lstStyle>
            <a:lvl1pPr>
              <a:lnSpc>
                <a:spcPct val="75000"/>
              </a:lnSpc>
              <a:defRPr lang="en-US" sz="4800" b="0" dirty="0">
                <a:solidFill>
                  <a:schemeClr val="bg1"/>
                </a:solidFill>
                <a:latin typeface="Trebuchet MS" panose="020B0603020202020204" pitchFamily="34" charset="0"/>
              </a:defRPr>
            </a:lvl1pPr>
          </a:lstStyle>
          <a:p>
            <a:pPr lvl="0" fontAlgn="auto"/>
            <a:r>
              <a:rPr lang="en-US" dirty="0"/>
              <a:t>Click to edit Master title style</a:t>
            </a:r>
          </a:p>
        </p:txBody>
      </p:sp>
      <p:sp>
        <p:nvSpPr>
          <p:cNvPr id="3" name="Subtitle 2"/>
          <p:cNvSpPr>
            <a:spLocks noGrp="1"/>
          </p:cNvSpPr>
          <p:nvPr>
            <p:ph type="subTitle" idx="1"/>
          </p:nvPr>
        </p:nvSpPr>
        <p:spPr>
          <a:xfrm>
            <a:off x="548199" y="3163228"/>
            <a:ext cx="8439886" cy="375047"/>
          </a:xfrm>
          <a:prstGeom prst="rect">
            <a:avLst/>
          </a:prstGeom>
        </p:spPr>
        <p:txBody>
          <a:bodyPr lIns="91440" tIns="0" rIns="91440" bIns="228600" anchor="t" anchorCtr="0">
            <a:noAutofit/>
          </a:bodyPr>
          <a:lstStyle>
            <a:lvl1pPr marL="0" indent="0">
              <a:buNone/>
              <a:defRPr lang="en-US" sz="2800" dirty="0">
                <a:solidFill>
                  <a:schemeClr val="bg1"/>
                </a:solidFill>
                <a:latin typeface="Trebuchet MS" panose="020B0603020202020204" pitchFamily="34" charset="0"/>
              </a:defRPr>
            </a:lvl1pPr>
          </a:lstStyle>
          <a:p>
            <a:pPr lvl="0" fontAlgn="auto"/>
            <a:r>
              <a:rPr lang="en-US" dirty="0"/>
              <a:t>Click to edit Master subtitle style</a:t>
            </a:r>
          </a:p>
        </p:txBody>
      </p:sp>
      <p:sp>
        <p:nvSpPr>
          <p:cNvPr id="14" name="Text Placeholder 13">
            <a:extLst>
              <a:ext uri="{FF2B5EF4-FFF2-40B4-BE49-F238E27FC236}">
                <a16:creationId xmlns:a16="http://schemas.microsoft.com/office/drawing/2014/main" id="{14A0BE74-59D5-4472-AB36-E12FA05F2076}"/>
              </a:ext>
            </a:extLst>
          </p:cNvPr>
          <p:cNvSpPr>
            <a:spLocks noGrp="1"/>
          </p:cNvSpPr>
          <p:nvPr>
            <p:ph type="body" sz="quarter" idx="11"/>
          </p:nvPr>
        </p:nvSpPr>
        <p:spPr>
          <a:xfrm>
            <a:off x="548199" y="4168912"/>
            <a:ext cx="8439886" cy="433388"/>
          </a:xfrm>
          <a:prstGeom prst="rect">
            <a:avLst/>
          </a:prstGeom>
        </p:spPr>
        <p:txBody>
          <a:bodyPr/>
          <a:lstStyle>
            <a:lvl1pPr marL="0" indent="0">
              <a:buNone/>
              <a:defRPr sz="1800">
                <a:solidFill>
                  <a:schemeClr val="bg1"/>
                </a:solidFill>
                <a:latin typeface="+mj-lt"/>
              </a:defRPr>
            </a:lvl1pPr>
          </a:lstStyle>
          <a:p>
            <a:pPr lvl="0"/>
            <a:r>
              <a:rPr lang="en-US" dirty="0"/>
              <a:t>Edit Master text styles</a:t>
            </a:r>
          </a:p>
        </p:txBody>
      </p:sp>
      <p:pic>
        <p:nvPicPr>
          <p:cNvPr id="15" name="Graphic 14">
            <a:extLst>
              <a:ext uri="{FF2B5EF4-FFF2-40B4-BE49-F238E27FC236}">
                <a16:creationId xmlns:a16="http://schemas.microsoft.com/office/drawing/2014/main" id="{27D5AF55-971C-5143-A4CF-9B2180F1CB5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9548"/>
          <a:stretch/>
        </p:blipFill>
        <p:spPr>
          <a:xfrm>
            <a:off x="0" y="5571422"/>
            <a:ext cx="12192000" cy="1286578"/>
          </a:xfrm>
          <a:prstGeom prst="rect">
            <a:avLst/>
          </a:prstGeom>
        </p:spPr>
      </p:pic>
      <p:pic>
        <p:nvPicPr>
          <p:cNvPr id="16" name="Picture 8">
            <a:extLst>
              <a:ext uri="{FF2B5EF4-FFF2-40B4-BE49-F238E27FC236}">
                <a16:creationId xmlns:a16="http://schemas.microsoft.com/office/drawing/2014/main" id="{D3FD4B0C-48BE-2849-A6DA-E0AAD5EB16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8368" y="6039300"/>
            <a:ext cx="1726039" cy="350821"/>
          </a:xfrm>
          <a:prstGeom prst="rect">
            <a:avLst/>
          </a:prstGeom>
        </p:spPr>
      </p:pic>
      <p:cxnSp>
        <p:nvCxnSpPr>
          <p:cNvPr id="9" name="Straight Connector 8">
            <a:extLst>
              <a:ext uri="{FF2B5EF4-FFF2-40B4-BE49-F238E27FC236}">
                <a16:creationId xmlns:a16="http://schemas.microsoft.com/office/drawing/2014/main" id="{03266A0F-87C2-A444-A93C-BA8964F2F8D3}"/>
              </a:ext>
            </a:extLst>
          </p:cNvPr>
          <p:cNvCxnSpPr>
            <a:cxnSpLocks/>
          </p:cNvCxnSpPr>
          <p:nvPr userDrawn="1"/>
        </p:nvCxnSpPr>
        <p:spPr>
          <a:xfrm>
            <a:off x="658368" y="3885570"/>
            <a:ext cx="1554480" cy="0"/>
          </a:xfrm>
          <a:prstGeom prst="line">
            <a:avLst/>
          </a:prstGeom>
          <a:ln w="69850" cap="rnd">
            <a:solidFill>
              <a:srgbClr val="E0171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76376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ocess slide w/ sections">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Process Slide</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4" name="Text Placeholder 3">
            <a:extLst>
              <a:ext uri="{FF2B5EF4-FFF2-40B4-BE49-F238E27FC236}">
                <a16:creationId xmlns:a16="http://schemas.microsoft.com/office/drawing/2014/main" id="{8FE83F89-AF63-0645-B3AE-56864BA396AE}"/>
              </a:ext>
            </a:extLst>
          </p:cNvPr>
          <p:cNvSpPr>
            <a:spLocks noGrp="1"/>
          </p:cNvSpPr>
          <p:nvPr>
            <p:ph type="body" sz="quarter" idx="15" hasCustomPrompt="1"/>
          </p:nvPr>
        </p:nvSpPr>
        <p:spPr>
          <a:xfrm>
            <a:off x="1579216" y="1752600"/>
            <a:ext cx="2383184" cy="1676400"/>
          </a:xfrm>
          <a:prstGeom prst="rect">
            <a:avLst/>
          </a:prstGeom>
        </p:spPr>
        <p:txBody>
          <a:bodyPr anchor="ctr" anchorCtr="0">
            <a:normAutofit/>
          </a:bodyPr>
          <a:lstStyle>
            <a:lvl1pPr marL="0" indent="0" algn="ctr">
              <a:buNone/>
              <a:defRPr lang="en-US" sz="2000" b="1" kern="1200" spc="100">
                <a:solidFill>
                  <a:schemeClr val="bg2"/>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STEP 1</a:t>
            </a:r>
          </a:p>
        </p:txBody>
      </p:sp>
      <p:sp>
        <p:nvSpPr>
          <p:cNvPr id="25" name="Text Placeholder 3">
            <a:extLst>
              <a:ext uri="{FF2B5EF4-FFF2-40B4-BE49-F238E27FC236}">
                <a16:creationId xmlns:a16="http://schemas.microsoft.com/office/drawing/2014/main" id="{2BD7EA61-854B-754C-8E6B-6BDB74286293}"/>
              </a:ext>
            </a:extLst>
          </p:cNvPr>
          <p:cNvSpPr>
            <a:spLocks noGrp="1"/>
          </p:cNvSpPr>
          <p:nvPr>
            <p:ph type="body" sz="quarter" idx="18" hasCustomPrompt="1"/>
          </p:nvPr>
        </p:nvSpPr>
        <p:spPr>
          <a:xfrm>
            <a:off x="1579216" y="4395006"/>
            <a:ext cx="2383184" cy="369332"/>
          </a:xfrm>
          <a:prstGeom prst="rect">
            <a:avLst/>
          </a:prstGeom>
        </p:spPr>
        <p:txBody>
          <a:bodyPr wrap="square" anchor="t" anchorCtr="0">
            <a:spAutoFit/>
          </a:bodyPr>
          <a:lstStyle>
            <a:lvl1pPr marL="0" indent="0" algn="l">
              <a:buNone/>
              <a:defRPr lang="en-US" sz="1800" b="1" kern="1200" spc="0" baseline="0">
                <a:solidFill>
                  <a:schemeClr val="bg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6" name="Text Placeholder 3">
            <a:extLst>
              <a:ext uri="{FF2B5EF4-FFF2-40B4-BE49-F238E27FC236}">
                <a16:creationId xmlns:a16="http://schemas.microsoft.com/office/drawing/2014/main" id="{05D3A57D-E21B-F14E-A1E3-B6DE5B526B5F}"/>
              </a:ext>
            </a:extLst>
          </p:cNvPr>
          <p:cNvSpPr>
            <a:spLocks noGrp="1"/>
          </p:cNvSpPr>
          <p:nvPr>
            <p:ph type="body" sz="quarter" idx="19" hasCustomPrompt="1"/>
          </p:nvPr>
        </p:nvSpPr>
        <p:spPr>
          <a:xfrm>
            <a:off x="4927534" y="4395006"/>
            <a:ext cx="2383184" cy="369332"/>
          </a:xfrm>
          <a:prstGeom prst="rect">
            <a:avLst/>
          </a:prstGeom>
        </p:spPr>
        <p:txBody>
          <a:bodyPr wrap="square" anchor="t" anchorCtr="0">
            <a:spAutoFit/>
          </a:bodyPr>
          <a:lstStyle>
            <a:lvl1pPr marL="0" indent="0" algn="l">
              <a:buNone/>
              <a:defRPr lang="en-US" sz="1800" b="1" kern="1200" spc="0" baseline="0">
                <a:solidFill>
                  <a:schemeClr val="bg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7" name="Text Placeholder 3">
            <a:extLst>
              <a:ext uri="{FF2B5EF4-FFF2-40B4-BE49-F238E27FC236}">
                <a16:creationId xmlns:a16="http://schemas.microsoft.com/office/drawing/2014/main" id="{2541A767-DD70-4B4C-B689-6A2615829735}"/>
              </a:ext>
            </a:extLst>
          </p:cNvPr>
          <p:cNvSpPr>
            <a:spLocks noGrp="1"/>
          </p:cNvSpPr>
          <p:nvPr>
            <p:ph type="body" sz="quarter" idx="20" hasCustomPrompt="1"/>
          </p:nvPr>
        </p:nvSpPr>
        <p:spPr>
          <a:xfrm>
            <a:off x="8259898" y="4333616"/>
            <a:ext cx="2468880" cy="369332"/>
          </a:xfrm>
          <a:prstGeom prst="rect">
            <a:avLst/>
          </a:prstGeom>
        </p:spPr>
        <p:txBody>
          <a:bodyPr wrap="square" anchor="t" anchorCtr="0">
            <a:spAutoFit/>
          </a:bodyPr>
          <a:lstStyle>
            <a:lvl1pPr marL="0" indent="0" algn="l">
              <a:buNone/>
              <a:defRPr lang="en-US" sz="1800" b="1" kern="1200" spc="0" baseline="0">
                <a:solidFill>
                  <a:schemeClr val="bg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grpSp>
        <p:nvGrpSpPr>
          <p:cNvPr id="17" name="Group 16">
            <a:extLst>
              <a:ext uri="{FF2B5EF4-FFF2-40B4-BE49-F238E27FC236}">
                <a16:creationId xmlns:a16="http://schemas.microsoft.com/office/drawing/2014/main" id="{479C0B24-8976-C14A-A6C1-D9C5696BD8E0}"/>
              </a:ext>
            </a:extLst>
          </p:cNvPr>
          <p:cNvGrpSpPr/>
          <p:nvPr userDrawn="1"/>
        </p:nvGrpSpPr>
        <p:grpSpPr>
          <a:xfrm>
            <a:off x="1031973" y="3557869"/>
            <a:ext cx="10086086" cy="314325"/>
            <a:chOff x="1046660" y="2728913"/>
            <a:chExt cx="10086086" cy="314325"/>
          </a:xfrm>
        </p:grpSpPr>
        <p:pic>
          <p:nvPicPr>
            <p:cNvPr id="18" name="Picture 17">
              <a:extLst>
                <a:ext uri="{FF2B5EF4-FFF2-40B4-BE49-F238E27FC236}">
                  <a16:creationId xmlns:a16="http://schemas.microsoft.com/office/drawing/2014/main" id="{5AACC63E-A5A1-9C47-8880-5621D078C5E8}"/>
                </a:ext>
              </a:extLst>
            </p:cNvPr>
            <p:cNvPicPr>
              <a:picLocks noChangeAspect="1"/>
            </p:cNvPicPr>
            <p:nvPr/>
          </p:nvPicPr>
          <p:blipFill>
            <a:blip r:embed="rId2">
              <a:biLevel thresh="25000"/>
            </a:blip>
            <a:stretch>
              <a:fillRect/>
            </a:stretch>
          </p:blipFill>
          <p:spPr>
            <a:xfrm>
              <a:off x="1046660" y="2728913"/>
              <a:ext cx="3415665" cy="314325"/>
            </a:xfrm>
            <a:prstGeom prst="rect">
              <a:avLst/>
            </a:prstGeom>
          </p:spPr>
        </p:pic>
        <p:pic>
          <p:nvPicPr>
            <p:cNvPr id="20" name="Picture 19">
              <a:extLst>
                <a:ext uri="{FF2B5EF4-FFF2-40B4-BE49-F238E27FC236}">
                  <a16:creationId xmlns:a16="http://schemas.microsoft.com/office/drawing/2014/main" id="{FCE3FC32-007A-2F49-A58A-B65519D88B7A}"/>
                </a:ext>
              </a:extLst>
            </p:cNvPr>
            <p:cNvPicPr>
              <a:picLocks noChangeAspect="1"/>
            </p:cNvPicPr>
            <p:nvPr/>
          </p:nvPicPr>
          <p:blipFill>
            <a:blip r:embed="rId2">
              <a:biLevel thresh="25000"/>
            </a:blip>
            <a:stretch>
              <a:fillRect/>
            </a:stretch>
          </p:blipFill>
          <p:spPr>
            <a:xfrm>
              <a:off x="4379187" y="2728913"/>
              <a:ext cx="3415665" cy="314325"/>
            </a:xfrm>
            <a:prstGeom prst="rect">
              <a:avLst/>
            </a:prstGeom>
          </p:spPr>
        </p:pic>
        <p:pic>
          <p:nvPicPr>
            <p:cNvPr id="28" name="Picture 27">
              <a:extLst>
                <a:ext uri="{FF2B5EF4-FFF2-40B4-BE49-F238E27FC236}">
                  <a16:creationId xmlns:a16="http://schemas.microsoft.com/office/drawing/2014/main" id="{4B0F9086-9FC6-4D41-B89D-5EFFF26F4576}"/>
                </a:ext>
              </a:extLst>
            </p:cNvPr>
            <p:cNvPicPr>
              <a:picLocks noChangeAspect="1"/>
            </p:cNvPicPr>
            <p:nvPr/>
          </p:nvPicPr>
          <p:blipFill>
            <a:blip r:embed="rId2">
              <a:biLevel thresh="25000"/>
            </a:blip>
            <a:stretch>
              <a:fillRect/>
            </a:stretch>
          </p:blipFill>
          <p:spPr>
            <a:xfrm>
              <a:off x="7717081" y="2728913"/>
              <a:ext cx="3415665" cy="314325"/>
            </a:xfrm>
            <a:prstGeom prst="rect">
              <a:avLst/>
            </a:prstGeom>
          </p:spPr>
        </p:pic>
      </p:grpSp>
      <p:sp>
        <p:nvSpPr>
          <p:cNvPr id="29" name="Text Placeholder 3">
            <a:extLst>
              <a:ext uri="{FF2B5EF4-FFF2-40B4-BE49-F238E27FC236}">
                <a16:creationId xmlns:a16="http://schemas.microsoft.com/office/drawing/2014/main" id="{9FC01846-328C-4F45-ADB2-2A7D17FD4326}"/>
              </a:ext>
            </a:extLst>
          </p:cNvPr>
          <p:cNvSpPr>
            <a:spLocks noGrp="1"/>
          </p:cNvSpPr>
          <p:nvPr>
            <p:ph type="body" sz="quarter" idx="21" hasCustomPrompt="1"/>
          </p:nvPr>
        </p:nvSpPr>
        <p:spPr>
          <a:xfrm>
            <a:off x="4927534" y="1752600"/>
            <a:ext cx="2383184" cy="1676400"/>
          </a:xfrm>
          <a:prstGeom prst="rect">
            <a:avLst/>
          </a:prstGeom>
        </p:spPr>
        <p:txBody>
          <a:bodyPr anchor="ctr" anchorCtr="0">
            <a:normAutofit/>
          </a:bodyPr>
          <a:lstStyle>
            <a:lvl1pPr marL="0" indent="0" algn="ctr">
              <a:buNone/>
              <a:defRPr lang="en-US" sz="2000" b="1" kern="1200" spc="100">
                <a:solidFill>
                  <a:schemeClr val="bg2"/>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STEP 2</a:t>
            </a:r>
          </a:p>
        </p:txBody>
      </p:sp>
      <p:sp>
        <p:nvSpPr>
          <p:cNvPr id="30" name="Text Placeholder 3">
            <a:extLst>
              <a:ext uri="{FF2B5EF4-FFF2-40B4-BE49-F238E27FC236}">
                <a16:creationId xmlns:a16="http://schemas.microsoft.com/office/drawing/2014/main" id="{2B1D3913-3479-214B-9786-507FD0D1F887}"/>
              </a:ext>
            </a:extLst>
          </p:cNvPr>
          <p:cNvSpPr>
            <a:spLocks noGrp="1"/>
          </p:cNvSpPr>
          <p:nvPr>
            <p:ph type="body" sz="quarter" idx="22" hasCustomPrompt="1"/>
          </p:nvPr>
        </p:nvSpPr>
        <p:spPr>
          <a:xfrm>
            <a:off x="8302746" y="1752600"/>
            <a:ext cx="2383184" cy="1676400"/>
          </a:xfrm>
          <a:prstGeom prst="rect">
            <a:avLst/>
          </a:prstGeom>
        </p:spPr>
        <p:txBody>
          <a:bodyPr anchor="ctr" anchorCtr="0">
            <a:normAutofit/>
          </a:bodyPr>
          <a:lstStyle>
            <a:lvl1pPr marL="0" indent="0" algn="ctr">
              <a:buNone/>
              <a:defRPr lang="en-US" sz="2000" b="1" kern="1200" spc="100">
                <a:solidFill>
                  <a:schemeClr val="bg2"/>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STEP 3</a:t>
            </a:r>
          </a:p>
        </p:txBody>
      </p:sp>
      <p:sp>
        <p:nvSpPr>
          <p:cNvPr id="16" name="Text Placeholder 1">
            <a:extLst>
              <a:ext uri="{FF2B5EF4-FFF2-40B4-BE49-F238E27FC236}">
                <a16:creationId xmlns:a16="http://schemas.microsoft.com/office/drawing/2014/main" id="{6A04207B-7085-4EA2-98B3-D0FDD48246AE}"/>
              </a:ext>
            </a:extLst>
          </p:cNvPr>
          <p:cNvSpPr>
            <a:spLocks noGrp="1"/>
          </p:cNvSpPr>
          <p:nvPr>
            <p:ph type="body" sz="quarter" idx="23"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9" name="Group 18">
            <a:extLst>
              <a:ext uri="{FF2B5EF4-FFF2-40B4-BE49-F238E27FC236}">
                <a16:creationId xmlns:a16="http://schemas.microsoft.com/office/drawing/2014/main" id="{5521F678-8C22-4E44-9C03-3D25E1775E36}"/>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21" name="Freeform 6">
              <a:extLst>
                <a:ext uri="{FF2B5EF4-FFF2-40B4-BE49-F238E27FC236}">
                  <a16:creationId xmlns:a16="http://schemas.microsoft.com/office/drawing/2014/main" id="{A4E51F9D-AEC2-420F-B802-B15CFD0767CF}"/>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35CDBFD2-FF41-4D0B-AE3C-8C388AC92C4D}"/>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241063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column icon sli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15" name="Text Placeholder 4">
            <a:extLst>
              <a:ext uri="{FF2B5EF4-FFF2-40B4-BE49-F238E27FC236}">
                <a16:creationId xmlns:a16="http://schemas.microsoft.com/office/drawing/2014/main" id="{06047327-3E93-F84E-B2F0-8CD89EC3D330}"/>
              </a:ext>
            </a:extLst>
          </p:cNvPr>
          <p:cNvSpPr>
            <a:spLocks noGrp="1"/>
          </p:cNvSpPr>
          <p:nvPr>
            <p:ph type="body" sz="quarter" idx="11" hasCustomPrompt="1"/>
          </p:nvPr>
        </p:nvSpPr>
        <p:spPr>
          <a:xfrm>
            <a:off x="457201" y="3422711"/>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bg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 </a:t>
            </a:r>
            <a:br>
              <a:rPr lang="en-US" dirty="0"/>
            </a:br>
            <a:r>
              <a:rPr lang="en-US" dirty="0"/>
              <a:t>goes here</a:t>
            </a: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457201" y="4196212"/>
            <a:ext cx="3505199" cy="1377351"/>
          </a:xfrm>
          <a:prstGeom prst="rect">
            <a:avLst/>
          </a:prstGeom>
        </p:spPr>
        <p:txBody>
          <a:bodyPr/>
          <a:lstStyle>
            <a:lvl1pPr marL="0" indent="0" algn="l">
              <a:buFont typeface="Arial" panose="020B0604020202020204" pitchFamily="34" charset="0"/>
              <a:buNone/>
              <a:defRPr lang="en-US" sz="20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1" name="Text Placeholder 4">
            <a:extLst>
              <a:ext uri="{FF2B5EF4-FFF2-40B4-BE49-F238E27FC236}">
                <a16:creationId xmlns:a16="http://schemas.microsoft.com/office/drawing/2014/main" id="{5899A361-E6BB-C746-B9B8-DF08697B2F76}"/>
              </a:ext>
            </a:extLst>
          </p:cNvPr>
          <p:cNvSpPr>
            <a:spLocks noGrp="1"/>
          </p:cNvSpPr>
          <p:nvPr>
            <p:ph type="body" sz="quarter" idx="15" hasCustomPrompt="1"/>
          </p:nvPr>
        </p:nvSpPr>
        <p:spPr>
          <a:xfrm>
            <a:off x="4343400" y="3422711"/>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bg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 </a:t>
            </a:r>
            <a:br>
              <a:rPr lang="en-US" dirty="0"/>
            </a:br>
            <a:r>
              <a:rPr lang="en-US" dirty="0"/>
              <a:t>goes here</a:t>
            </a:r>
          </a:p>
        </p:txBody>
      </p:sp>
      <p:sp>
        <p:nvSpPr>
          <p:cNvPr id="12" name="Text Placeholder 4">
            <a:extLst>
              <a:ext uri="{FF2B5EF4-FFF2-40B4-BE49-F238E27FC236}">
                <a16:creationId xmlns:a16="http://schemas.microsoft.com/office/drawing/2014/main" id="{00163C9C-4AB8-EE4C-9B16-3226E753D1ED}"/>
              </a:ext>
            </a:extLst>
          </p:cNvPr>
          <p:cNvSpPr>
            <a:spLocks noGrp="1"/>
          </p:cNvSpPr>
          <p:nvPr>
            <p:ph type="body" sz="quarter" idx="16" hasCustomPrompt="1"/>
          </p:nvPr>
        </p:nvSpPr>
        <p:spPr>
          <a:xfrm>
            <a:off x="4343400" y="4196212"/>
            <a:ext cx="3505199" cy="1377351"/>
          </a:xfrm>
          <a:prstGeom prst="rect">
            <a:avLst/>
          </a:prstGeom>
        </p:spPr>
        <p:txBody>
          <a:bodyPr/>
          <a:lstStyle>
            <a:lvl1pPr marL="0" indent="0" algn="l">
              <a:buFont typeface="Arial" panose="020B0604020202020204" pitchFamily="34" charset="0"/>
              <a:buNone/>
              <a:defRPr lang="en-US" sz="20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3" name="Text Placeholder 4">
            <a:extLst>
              <a:ext uri="{FF2B5EF4-FFF2-40B4-BE49-F238E27FC236}">
                <a16:creationId xmlns:a16="http://schemas.microsoft.com/office/drawing/2014/main" id="{A5614668-7292-DC45-8492-5D257D7FCEFA}"/>
              </a:ext>
            </a:extLst>
          </p:cNvPr>
          <p:cNvSpPr>
            <a:spLocks noGrp="1"/>
          </p:cNvSpPr>
          <p:nvPr>
            <p:ph type="body" sz="quarter" idx="17" hasCustomPrompt="1"/>
          </p:nvPr>
        </p:nvSpPr>
        <p:spPr>
          <a:xfrm>
            <a:off x="8229600" y="3422711"/>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bg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 </a:t>
            </a:r>
            <a:br>
              <a:rPr lang="en-US" dirty="0"/>
            </a:br>
            <a:r>
              <a:rPr lang="en-US" dirty="0"/>
              <a:t>goes here</a:t>
            </a:r>
          </a:p>
        </p:txBody>
      </p:sp>
      <p:sp>
        <p:nvSpPr>
          <p:cNvPr id="14" name="Text Placeholder 4">
            <a:extLst>
              <a:ext uri="{FF2B5EF4-FFF2-40B4-BE49-F238E27FC236}">
                <a16:creationId xmlns:a16="http://schemas.microsoft.com/office/drawing/2014/main" id="{B7DAF1EC-85A7-274C-AD5F-3E1C43A3009B}"/>
              </a:ext>
            </a:extLst>
          </p:cNvPr>
          <p:cNvSpPr>
            <a:spLocks noGrp="1"/>
          </p:cNvSpPr>
          <p:nvPr>
            <p:ph type="body" sz="quarter" idx="18" hasCustomPrompt="1"/>
          </p:nvPr>
        </p:nvSpPr>
        <p:spPr>
          <a:xfrm>
            <a:off x="8229600" y="4196212"/>
            <a:ext cx="3505199" cy="1377351"/>
          </a:xfrm>
          <a:prstGeom prst="rect">
            <a:avLst/>
          </a:prstGeom>
        </p:spPr>
        <p:txBody>
          <a:bodyPr/>
          <a:lstStyle>
            <a:lvl1pPr marL="0" indent="0" algn="l">
              <a:buFont typeface="Arial" panose="020B0604020202020204" pitchFamily="34" charset="0"/>
              <a:buNone/>
              <a:defRPr lang="en-US" sz="20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6" name="Picture Placeholder 4">
            <a:extLst>
              <a:ext uri="{FF2B5EF4-FFF2-40B4-BE49-F238E27FC236}">
                <a16:creationId xmlns:a16="http://schemas.microsoft.com/office/drawing/2014/main" id="{D47E7017-93EA-FE43-949B-437A4EE18D7E}"/>
              </a:ext>
            </a:extLst>
          </p:cNvPr>
          <p:cNvSpPr>
            <a:spLocks noGrp="1"/>
          </p:cNvSpPr>
          <p:nvPr>
            <p:ph type="pic" sz="quarter" idx="19" hasCustomPrompt="1"/>
          </p:nvPr>
        </p:nvSpPr>
        <p:spPr>
          <a:xfrm>
            <a:off x="1362075" y="1600200"/>
            <a:ext cx="1695450" cy="169386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chemeClr val="bg1"/>
                </a:solidFill>
                <a:latin typeface="+mn-lt"/>
                <a:ea typeface="+mn-ea"/>
                <a:cs typeface="Trebuchet MS" panose="020B0603020202020204" pitchFamily="34" charset="0"/>
              </a:defRPr>
            </a:lvl1pPr>
          </a:lstStyle>
          <a:p>
            <a:r>
              <a:rPr lang="en-US" dirty="0"/>
              <a:t>Insert icon</a:t>
            </a:r>
          </a:p>
        </p:txBody>
      </p:sp>
      <p:sp>
        <p:nvSpPr>
          <p:cNvPr id="17" name="Picture Placeholder 4">
            <a:extLst>
              <a:ext uri="{FF2B5EF4-FFF2-40B4-BE49-F238E27FC236}">
                <a16:creationId xmlns:a16="http://schemas.microsoft.com/office/drawing/2014/main" id="{5988335D-1BDA-434B-A8F2-B829924F02EB}"/>
              </a:ext>
            </a:extLst>
          </p:cNvPr>
          <p:cNvSpPr>
            <a:spLocks noGrp="1"/>
          </p:cNvSpPr>
          <p:nvPr>
            <p:ph type="pic" sz="quarter" idx="20" hasCustomPrompt="1"/>
          </p:nvPr>
        </p:nvSpPr>
        <p:spPr>
          <a:xfrm>
            <a:off x="5248274" y="1600200"/>
            <a:ext cx="1695450" cy="169386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chemeClr val="bg1"/>
                </a:solidFill>
                <a:latin typeface="+mn-lt"/>
                <a:ea typeface="+mn-ea"/>
                <a:cs typeface="Trebuchet MS" panose="020B0603020202020204" pitchFamily="34" charset="0"/>
              </a:defRPr>
            </a:lvl1pPr>
          </a:lstStyle>
          <a:p>
            <a:r>
              <a:rPr lang="en-US" dirty="0"/>
              <a:t>Insert icon</a:t>
            </a:r>
          </a:p>
        </p:txBody>
      </p:sp>
      <p:sp>
        <p:nvSpPr>
          <p:cNvPr id="19" name="Picture Placeholder 4">
            <a:extLst>
              <a:ext uri="{FF2B5EF4-FFF2-40B4-BE49-F238E27FC236}">
                <a16:creationId xmlns:a16="http://schemas.microsoft.com/office/drawing/2014/main" id="{E48E12AB-2489-424D-BD6C-A5E63946E6BF}"/>
              </a:ext>
            </a:extLst>
          </p:cNvPr>
          <p:cNvSpPr>
            <a:spLocks noGrp="1"/>
          </p:cNvSpPr>
          <p:nvPr>
            <p:ph type="pic" sz="quarter" idx="21" hasCustomPrompt="1"/>
          </p:nvPr>
        </p:nvSpPr>
        <p:spPr>
          <a:xfrm>
            <a:off x="9134473" y="1600200"/>
            <a:ext cx="1695450" cy="169386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chemeClr val="bg1"/>
                </a:solidFill>
                <a:latin typeface="+mn-lt"/>
                <a:ea typeface="+mn-ea"/>
                <a:cs typeface="Trebuchet MS" panose="020B0603020202020204" pitchFamily="34" charset="0"/>
              </a:defRPr>
            </a:lvl1pPr>
          </a:lstStyle>
          <a:p>
            <a:r>
              <a:rPr lang="en-US" dirty="0"/>
              <a:t>Insert icon</a:t>
            </a:r>
          </a:p>
        </p:txBody>
      </p:sp>
      <p:sp>
        <p:nvSpPr>
          <p:cNvPr id="18" name="Text Placeholder 1">
            <a:extLst>
              <a:ext uri="{FF2B5EF4-FFF2-40B4-BE49-F238E27FC236}">
                <a16:creationId xmlns:a16="http://schemas.microsoft.com/office/drawing/2014/main" id="{F5EC08E5-C3EB-4750-B4F8-637570EC4306}"/>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20" name="Group 19">
            <a:extLst>
              <a:ext uri="{FF2B5EF4-FFF2-40B4-BE49-F238E27FC236}">
                <a16:creationId xmlns:a16="http://schemas.microsoft.com/office/drawing/2014/main" id="{F5082608-E87A-4C47-9BB1-F1B38214C389}"/>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21" name="Freeform 6">
              <a:extLst>
                <a:ext uri="{FF2B5EF4-FFF2-40B4-BE49-F238E27FC236}">
                  <a16:creationId xmlns:a16="http://schemas.microsoft.com/office/drawing/2014/main" id="{342D38F8-FD55-4921-86D6-D0A59BE4E860}"/>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0EC48D31-3915-4D77-82BF-3559F37C0D2A}"/>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496131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hree–column text slide">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15" name="Text Placeholder 4">
            <a:extLst>
              <a:ext uri="{FF2B5EF4-FFF2-40B4-BE49-F238E27FC236}">
                <a16:creationId xmlns:a16="http://schemas.microsoft.com/office/drawing/2014/main" id="{06047327-3E93-F84E-B2F0-8CD89EC3D330}"/>
              </a:ext>
            </a:extLst>
          </p:cNvPr>
          <p:cNvSpPr>
            <a:spLocks noGrp="1"/>
          </p:cNvSpPr>
          <p:nvPr>
            <p:ph type="body" sz="quarter" idx="11" hasCustomPrompt="1"/>
          </p:nvPr>
        </p:nvSpPr>
        <p:spPr>
          <a:xfrm>
            <a:off x="457201" y="1600200"/>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bg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a:t>
            </a:r>
            <a:br>
              <a:rPr lang="en-US" dirty="0"/>
            </a:br>
            <a:r>
              <a:rPr lang="en-US" dirty="0"/>
              <a:t>goes here</a:t>
            </a: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457201" y="2373701"/>
            <a:ext cx="3505199" cy="2895600"/>
          </a:xfrm>
          <a:prstGeom prst="rect">
            <a:avLst/>
          </a:prstGeom>
        </p:spPr>
        <p:txBody>
          <a:bodyPr/>
          <a:lstStyle>
            <a:lvl1pPr marL="0" indent="0" algn="l">
              <a:buFont typeface="Arial" panose="020B0604020202020204" pitchFamily="34" charset="0"/>
              <a:buNone/>
              <a:defRPr lang="en-US" sz="20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1" name="Text Placeholder 4">
            <a:extLst>
              <a:ext uri="{FF2B5EF4-FFF2-40B4-BE49-F238E27FC236}">
                <a16:creationId xmlns:a16="http://schemas.microsoft.com/office/drawing/2014/main" id="{5899A361-E6BB-C746-B9B8-DF08697B2F76}"/>
              </a:ext>
            </a:extLst>
          </p:cNvPr>
          <p:cNvSpPr>
            <a:spLocks noGrp="1"/>
          </p:cNvSpPr>
          <p:nvPr>
            <p:ph type="body" sz="quarter" idx="15" hasCustomPrompt="1"/>
          </p:nvPr>
        </p:nvSpPr>
        <p:spPr>
          <a:xfrm>
            <a:off x="4343400" y="1600200"/>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bg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a:t>
            </a:r>
            <a:br>
              <a:rPr lang="en-US" dirty="0"/>
            </a:br>
            <a:r>
              <a:rPr lang="en-US" dirty="0"/>
              <a:t>goes here</a:t>
            </a:r>
          </a:p>
        </p:txBody>
      </p:sp>
      <p:sp>
        <p:nvSpPr>
          <p:cNvPr id="12" name="Text Placeholder 4">
            <a:extLst>
              <a:ext uri="{FF2B5EF4-FFF2-40B4-BE49-F238E27FC236}">
                <a16:creationId xmlns:a16="http://schemas.microsoft.com/office/drawing/2014/main" id="{00163C9C-4AB8-EE4C-9B16-3226E753D1ED}"/>
              </a:ext>
            </a:extLst>
          </p:cNvPr>
          <p:cNvSpPr>
            <a:spLocks noGrp="1"/>
          </p:cNvSpPr>
          <p:nvPr>
            <p:ph type="body" sz="quarter" idx="16" hasCustomPrompt="1"/>
          </p:nvPr>
        </p:nvSpPr>
        <p:spPr>
          <a:xfrm>
            <a:off x="4343400" y="2373701"/>
            <a:ext cx="3505199" cy="2895600"/>
          </a:xfrm>
          <a:prstGeom prst="rect">
            <a:avLst/>
          </a:prstGeom>
        </p:spPr>
        <p:txBody>
          <a:bodyPr/>
          <a:lstStyle>
            <a:lvl1pPr marL="0" indent="0" algn="l">
              <a:buFont typeface="Arial" panose="020B0604020202020204" pitchFamily="34" charset="0"/>
              <a:buNone/>
              <a:defRPr lang="en-US" sz="20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3" name="Text Placeholder 4">
            <a:extLst>
              <a:ext uri="{FF2B5EF4-FFF2-40B4-BE49-F238E27FC236}">
                <a16:creationId xmlns:a16="http://schemas.microsoft.com/office/drawing/2014/main" id="{A5614668-7292-DC45-8492-5D257D7FCEFA}"/>
              </a:ext>
            </a:extLst>
          </p:cNvPr>
          <p:cNvSpPr>
            <a:spLocks noGrp="1"/>
          </p:cNvSpPr>
          <p:nvPr>
            <p:ph type="body" sz="quarter" idx="17" hasCustomPrompt="1"/>
          </p:nvPr>
        </p:nvSpPr>
        <p:spPr>
          <a:xfrm>
            <a:off x="8229600" y="1600200"/>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bg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a:t>
            </a:r>
            <a:br>
              <a:rPr lang="en-US" dirty="0"/>
            </a:br>
            <a:r>
              <a:rPr lang="en-US" dirty="0"/>
              <a:t>goes here</a:t>
            </a:r>
          </a:p>
        </p:txBody>
      </p:sp>
      <p:sp>
        <p:nvSpPr>
          <p:cNvPr id="14" name="Text Placeholder 4">
            <a:extLst>
              <a:ext uri="{FF2B5EF4-FFF2-40B4-BE49-F238E27FC236}">
                <a16:creationId xmlns:a16="http://schemas.microsoft.com/office/drawing/2014/main" id="{B7DAF1EC-85A7-274C-AD5F-3E1C43A3009B}"/>
              </a:ext>
            </a:extLst>
          </p:cNvPr>
          <p:cNvSpPr>
            <a:spLocks noGrp="1"/>
          </p:cNvSpPr>
          <p:nvPr>
            <p:ph type="body" sz="quarter" idx="18" hasCustomPrompt="1"/>
          </p:nvPr>
        </p:nvSpPr>
        <p:spPr>
          <a:xfrm>
            <a:off x="8229600" y="2373701"/>
            <a:ext cx="3505199" cy="2895600"/>
          </a:xfrm>
          <a:prstGeom prst="rect">
            <a:avLst/>
          </a:prstGeom>
        </p:spPr>
        <p:txBody>
          <a:bodyPr/>
          <a:lstStyle>
            <a:lvl1pPr marL="0" indent="0" algn="l">
              <a:buFont typeface="Arial" panose="020B0604020202020204" pitchFamily="34" charset="0"/>
              <a:buNone/>
              <a:defRPr lang="en-US" sz="20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6" name="Text Placeholder 1">
            <a:extLst>
              <a:ext uri="{FF2B5EF4-FFF2-40B4-BE49-F238E27FC236}">
                <a16:creationId xmlns:a16="http://schemas.microsoft.com/office/drawing/2014/main" id="{A5CA8670-14D9-4F50-B4D0-70D91896DF59}"/>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7" name="Group 16">
            <a:extLst>
              <a:ext uri="{FF2B5EF4-FFF2-40B4-BE49-F238E27FC236}">
                <a16:creationId xmlns:a16="http://schemas.microsoft.com/office/drawing/2014/main" id="{5DA2F1E4-56C3-4E39-8B5B-1CB6391492BC}"/>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EB86EFA8-A425-4C2C-9EF9-F5C712323579}"/>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AF76723A-435B-40E0-8C85-7B70B14E0E52}"/>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436688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cess slide w/ text boxes">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rgbClr val="FFFFFF"/>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16" name="Text Placeholder 4">
            <a:extLst>
              <a:ext uri="{FF2B5EF4-FFF2-40B4-BE49-F238E27FC236}">
                <a16:creationId xmlns:a16="http://schemas.microsoft.com/office/drawing/2014/main" id="{E41F0F7C-52DA-234A-A69E-F15B4149A578}"/>
              </a:ext>
            </a:extLst>
          </p:cNvPr>
          <p:cNvSpPr>
            <a:spLocks noGrp="1"/>
          </p:cNvSpPr>
          <p:nvPr>
            <p:ph type="body" sz="quarter" idx="11" hasCustomPrompt="1"/>
          </p:nvPr>
        </p:nvSpPr>
        <p:spPr>
          <a:xfrm>
            <a:off x="598221" y="2413487"/>
            <a:ext cx="2514600" cy="701605"/>
          </a:xfrm>
          <a:prstGeom prst="rect">
            <a:avLst/>
          </a:prstGeom>
        </p:spPr>
        <p:txBody>
          <a:bodyPr>
            <a:spAutoFit/>
          </a:bodyPr>
          <a:lstStyle>
            <a:lvl1pPr marL="0" indent="0" algn="l">
              <a:buFont typeface="Arial" panose="020B0604020202020204" pitchFamily="34" charset="0"/>
              <a:buNone/>
              <a:defRPr sz="2000">
                <a:solidFill>
                  <a:schemeClr val="bg1"/>
                </a:solidFill>
                <a:latin typeface="+mn-lt"/>
              </a:defRPr>
            </a:lvl1pPr>
            <a:lvl2pPr marL="114300" indent="0">
              <a:buNone/>
              <a:defRPr/>
            </a:lvl2pPr>
            <a:lvl3pPr marL="457200" indent="0">
              <a:buNone/>
              <a:defRPr/>
            </a:lvl3pPr>
            <a:lvl4pPr marL="685800" indent="0">
              <a:buNone/>
              <a:defRPr/>
            </a:lvl4pPr>
            <a:lvl5pPr marL="1028700" indent="0">
              <a:buNone/>
              <a:defRPr/>
            </a:lvl5pPr>
          </a:lstStyle>
          <a:p>
            <a:pPr lvl="0"/>
            <a:r>
              <a:rPr lang="en-US"/>
              <a:t>Subhead text </a:t>
            </a:r>
            <a:br>
              <a:rPr lang="en-US"/>
            </a:br>
            <a:r>
              <a:rPr lang="en-US"/>
              <a:t>goes here</a:t>
            </a:r>
          </a:p>
        </p:txBody>
      </p:sp>
      <p:sp>
        <p:nvSpPr>
          <p:cNvPr id="19" name="Text Placeholder 4">
            <a:extLst>
              <a:ext uri="{FF2B5EF4-FFF2-40B4-BE49-F238E27FC236}">
                <a16:creationId xmlns:a16="http://schemas.microsoft.com/office/drawing/2014/main" id="{7F011EB2-F94A-BC4B-8533-C01D985B728B}"/>
              </a:ext>
            </a:extLst>
          </p:cNvPr>
          <p:cNvSpPr>
            <a:spLocks noGrp="1"/>
          </p:cNvSpPr>
          <p:nvPr>
            <p:ph type="body" sz="quarter" idx="12" hasCustomPrompt="1"/>
          </p:nvPr>
        </p:nvSpPr>
        <p:spPr>
          <a:xfrm>
            <a:off x="3365499" y="2413487"/>
            <a:ext cx="2514600" cy="584775"/>
          </a:xfrm>
          <a:prstGeom prst="rect">
            <a:avLst/>
          </a:prstGeom>
        </p:spPr>
        <p:txBody>
          <a:bodyPr>
            <a:spAutoFit/>
          </a:bodyPr>
          <a:lstStyle>
            <a:lvl1pPr marL="0" indent="0" algn="l">
              <a:buFont typeface="Arial" panose="020B0604020202020204" pitchFamily="34" charset="0"/>
              <a:buNone/>
              <a:defRPr lang="en-US" sz="1600" b="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21" name="Text Placeholder 4">
            <a:extLst>
              <a:ext uri="{FF2B5EF4-FFF2-40B4-BE49-F238E27FC236}">
                <a16:creationId xmlns:a16="http://schemas.microsoft.com/office/drawing/2014/main" id="{60F81BB7-18DA-7D4B-81CE-BED9F38F144A}"/>
              </a:ext>
            </a:extLst>
          </p:cNvPr>
          <p:cNvSpPr>
            <a:spLocks noGrp="1"/>
          </p:cNvSpPr>
          <p:nvPr>
            <p:ph type="body" sz="quarter" idx="13" hasCustomPrompt="1"/>
          </p:nvPr>
        </p:nvSpPr>
        <p:spPr>
          <a:xfrm>
            <a:off x="6132777" y="2413487"/>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cxnSp>
        <p:nvCxnSpPr>
          <p:cNvPr id="23" name="Straight Connector 22">
            <a:extLst>
              <a:ext uri="{FF2B5EF4-FFF2-40B4-BE49-F238E27FC236}">
                <a16:creationId xmlns:a16="http://schemas.microsoft.com/office/drawing/2014/main" id="{AA62017E-DB4B-3D4B-B7B9-1F4870866EC9}"/>
              </a:ext>
            </a:extLst>
          </p:cNvPr>
          <p:cNvCxnSpPr>
            <a:cxnSpLocks/>
          </p:cNvCxnSpPr>
          <p:nvPr userDrawn="1"/>
        </p:nvCxnSpPr>
        <p:spPr>
          <a:xfrm>
            <a:off x="493713" y="3339793"/>
            <a:ext cx="11201400" cy="0"/>
          </a:xfrm>
          <a:prstGeom prst="line">
            <a:avLst/>
          </a:prstGeom>
          <a:noFill/>
          <a:ln w="12700" cap="rnd" cmpd="sng" algn="ctr">
            <a:solidFill>
              <a:schemeClr val="bg1"/>
            </a:solidFill>
            <a:prstDash val="solid"/>
          </a:ln>
          <a:effectLst/>
        </p:spPr>
      </p:cxnSp>
      <p:sp>
        <p:nvSpPr>
          <p:cNvPr id="24" name="Text Placeholder 4">
            <a:extLst>
              <a:ext uri="{FF2B5EF4-FFF2-40B4-BE49-F238E27FC236}">
                <a16:creationId xmlns:a16="http://schemas.microsoft.com/office/drawing/2014/main" id="{B9823885-A746-3946-A1E2-D069922D7B9C}"/>
              </a:ext>
            </a:extLst>
          </p:cNvPr>
          <p:cNvSpPr>
            <a:spLocks noGrp="1"/>
          </p:cNvSpPr>
          <p:nvPr>
            <p:ph type="body" sz="quarter" idx="17" hasCustomPrompt="1"/>
          </p:nvPr>
        </p:nvSpPr>
        <p:spPr>
          <a:xfrm>
            <a:off x="8900054" y="2413487"/>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31" name="Text Placeholder 4">
            <a:extLst>
              <a:ext uri="{FF2B5EF4-FFF2-40B4-BE49-F238E27FC236}">
                <a16:creationId xmlns:a16="http://schemas.microsoft.com/office/drawing/2014/main" id="{64844DFB-B294-B94B-96B0-5F2D3F1D7316}"/>
              </a:ext>
            </a:extLst>
          </p:cNvPr>
          <p:cNvSpPr>
            <a:spLocks noGrp="1"/>
          </p:cNvSpPr>
          <p:nvPr>
            <p:ph type="body" sz="quarter" idx="23" hasCustomPrompt="1"/>
          </p:nvPr>
        </p:nvSpPr>
        <p:spPr>
          <a:xfrm>
            <a:off x="598221" y="3680156"/>
            <a:ext cx="2514600" cy="701605"/>
          </a:xfrm>
          <a:prstGeom prst="rect">
            <a:avLst/>
          </a:prstGeom>
        </p:spPr>
        <p:txBody>
          <a:bodyPr>
            <a:spAutoFit/>
          </a:bodyPr>
          <a:lstStyle>
            <a:lvl1pPr marL="0" indent="0" algn="l">
              <a:buFont typeface="Arial" panose="020B0604020202020204" pitchFamily="34" charset="0"/>
              <a:buNone/>
              <a:defRPr sz="2000">
                <a:solidFill>
                  <a:schemeClr val="bg1"/>
                </a:solidFill>
                <a:latin typeface="+mn-lt"/>
              </a:defRPr>
            </a:lvl1pPr>
            <a:lvl2pPr marL="114300" indent="0">
              <a:buNone/>
              <a:defRPr/>
            </a:lvl2pPr>
            <a:lvl3pPr marL="457200" indent="0">
              <a:buNone/>
              <a:defRPr/>
            </a:lvl3pPr>
            <a:lvl4pPr marL="685800" indent="0">
              <a:buNone/>
              <a:defRPr/>
            </a:lvl4pPr>
            <a:lvl5pPr marL="1028700" indent="0">
              <a:buNone/>
              <a:defRPr/>
            </a:lvl5pPr>
          </a:lstStyle>
          <a:p>
            <a:pPr lvl="0"/>
            <a:r>
              <a:rPr lang="en-US"/>
              <a:t>Subhead text </a:t>
            </a:r>
            <a:br>
              <a:rPr lang="en-US"/>
            </a:br>
            <a:r>
              <a:rPr lang="en-US"/>
              <a:t>goes here</a:t>
            </a:r>
          </a:p>
        </p:txBody>
      </p:sp>
      <p:sp>
        <p:nvSpPr>
          <p:cNvPr id="32" name="Text Placeholder 4">
            <a:extLst>
              <a:ext uri="{FF2B5EF4-FFF2-40B4-BE49-F238E27FC236}">
                <a16:creationId xmlns:a16="http://schemas.microsoft.com/office/drawing/2014/main" id="{C986AE38-064D-C04F-983B-007782752405}"/>
              </a:ext>
            </a:extLst>
          </p:cNvPr>
          <p:cNvSpPr>
            <a:spLocks noGrp="1"/>
          </p:cNvSpPr>
          <p:nvPr>
            <p:ph type="body" sz="quarter" idx="24" hasCustomPrompt="1"/>
          </p:nvPr>
        </p:nvSpPr>
        <p:spPr>
          <a:xfrm>
            <a:off x="3365499" y="3680156"/>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33" name="Text Placeholder 4">
            <a:extLst>
              <a:ext uri="{FF2B5EF4-FFF2-40B4-BE49-F238E27FC236}">
                <a16:creationId xmlns:a16="http://schemas.microsoft.com/office/drawing/2014/main" id="{C93E2ABF-411C-914E-A967-BC72B4CDEA33}"/>
              </a:ext>
            </a:extLst>
          </p:cNvPr>
          <p:cNvSpPr>
            <a:spLocks noGrp="1"/>
          </p:cNvSpPr>
          <p:nvPr>
            <p:ph type="body" sz="quarter" idx="25" hasCustomPrompt="1"/>
          </p:nvPr>
        </p:nvSpPr>
        <p:spPr>
          <a:xfrm>
            <a:off x="6132777" y="3680156"/>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34" name="Text Placeholder 4">
            <a:extLst>
              <a:ext uri="{FF2B5EF4-FFF2-40B4-BE49-F238E27FC236}">
                <a16:creationId xmlns:a16="http://schemas.microsoft.com/office/drawing/2014/main" id="{224234C9-E0EC-DF40-8DE6-B38FB1748ACB}"/>
              </a:ext>
            </a:extLst>
          </p:cNvPr>
          <p:cNvSpPr>
            <a:spLocks noGrp="1"/>
          </p:cNvSpPr>
          <p:nvPr>
            <p:ph type="body" sz="quarter" idx="26" hasCustomPrompt="1"/>
          </p:nvPr>
        </p:nvSpPr>
        <p:spPr>
          <a:xfrm>
            <a:off x="8900054" y="3680156"/>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15" name="Text Placeholder 1">
            <a:extLst>
              <a:ext uri="{FF2B5EF4-FFF2-40B4-BE49-F238E27FC236}">
                <a16:creationId xmlns:a16="http://schemas.microsoft.com/office/drawing/2014/main" id="{B05E8EA0-17C9-4722-A1CC-56323F6E412C}"/>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7" name="Group 16">
            <a:extLst>
              <a:ext uri="{FF2B5EF4-FFF2-40B4-BE49-F238E27FC236}">
                <a16:creationId xmlns:a16="http://schemas.microsoft.com/office/drawing/2014/main" id="{849DC514-AFFF-4130-A891-80E4BBEBD3E6}"/>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756ACEDA-E95A-4F0A-94CC-91CB90DB062A}"/>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60E96140-EB08-41E7-A987-4FFC2FE7A1E5}"/>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4646532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C8B70A4-0299-FA45-8F3F-58F9380F7CFC}"/>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bg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SECTION TITLE</a:t>
            </a:r>
          </a:p>
        </p:txBody>
      </p:sp>
      <p:sp>
        <p:nvSpPr>
          <p:cNvPr id="8" name="Slide Number Placeholder 1">
            <a:extLst>
              <a:ext uri="{FF2B5EF4-FFF2-40B4-BE49-F238E27FC236}">
                <a16:creationId xmlns:a16="http://schemas.microsoft.com/office/drawing/2014/main" id="{3A93BF79-157F-448E-AAA0-10F171E904E6}"/>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bg1"/>
                </a:solidFill>
              </a:defRPr>
            </a:lvl1pPr>
          </a:lstStyle>
          <a:p>
            <a:fld id="{16F9DC49-0254-4B70-B36F-E22A7B1585FA}" type="slidenum">
              <a:rPr lang="en-US" smtClean="0"/>
              <a:pPr/>
              <a:t>‹#›</a:t>
            </a:fld>
            <a:endParaRPr lang="en-US" dirty="0"/>
          </a:p>
        </p:txBody>
      </p:sp>
      <p:grpSp>
        <p:nvGrpSpPr>
          <p:cNvPr id="9" name="Group 8">
            <a:extLst>
              <a:ext uri="{FF2B5EF4-FFF2-40B4-BE49-F238E27FC236}">
                <a16:creationId xmlns:a16="http://schemas.microsoft.com/office/drawing/2014/main" id="{3B6E70F7-7D65-460C-AA84-CFC0D0C1D20F}"/>
              </a:ext>
            </a:extLst>
          </p:cNvPr>
          <p:cNvGrpSpPr>
            <a:grpSpLocks noChangeAspect="1"/>
          </p:cNvGrpSpPr>
          <p:nvPr userDrawn="1"/>
        </p:nvGrpSpPr>
        <p:grpSpPr bwMode="auto">
          <a:xfrm>
            <a:off x="11523227" y="6169794"/>
            <a:ext cx="468957" cy="411981"/>
            <a:chOff x="7171" y="3741"/>
            <a:chExt cx="214" cy="188"/>
          </a:xfrm>
          <a:effectLst/>
        </p:grpSpPr>
        <p:sp>
          <p:nvSpPr>
            <p:cNvPr id="10" name="Freeform 6">
              <a:extLst>
                <a:ext uri="{FF2B5EF4-FFF2-40B4-BE49-F238E27FC236}">
                  <a16:creationId xmlns:a16="http://schemas.microsoft.com/office/drawing/2014/main" id="{A8C084FA-1D44-4D06-ADF9-71E30B12A4A4}"/>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6BA7FDC7-DBE9-441F-A8B8-9C125FF9ED21}"/>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Footer Placeholder 2">
            <a:extLst>
              <a:ext uri="{FF2B5EF4-FFF2-40B4-BE49-F238E27FC236}">
                <a16:creationId xmlns:a16="http://schemas.microsoft.com/office/drawing/2014/main" id="{AF9FDB93-8D99-4FAA-990E-C9DF222BC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74367063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red">
    <p:bg>
      <p:bgPr>
        <a:solidFill>
          <a:srgbClr val="E01719"/>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sz="4000" b="0" i="0" cap="none" spc="30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sp>
        <p:nvSpPr>
          <p:cNvPr id="8" name="Slide Number Placeholder 1">
            <a:extLst>
              <a:ext uri="{FF2B5EF4-FFF2-40B4-BE49-F238E27FC236}">
                <a16:creationId xmlns:a16="http://schemas.microsoft.com/office/drawing/2014/main" id="{B8E4C1C5-236F-4216-AC84-9B5DF6C5D3A9}"/>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bg1"/>
                </a:solidFill>
              </a:defRPr>
            </a:lvl1pPr>
          </a:lstStyle>
          <a:p>
            <a:fld id="{16F9DC49-0254-4B70-B36F-E22A7B1585FA}" type="slidenum">
              <a:rPr lang="en-US" smtClean="0"/>
              <a:pPr/>
              <a:t>‹#›</a:t>
            </a:fld>
            <a:endParaRPr lang="en-US" dirty="0"/>
          </a:p>
        </p:txBody>
      </p:sp>
      <p:grpSp>
        <p:nvGrpSpPr>
          <p:cNvPr id="9" name="Group 8">
            <a:extLst>
              <a:ext uri="{FF2B5EF4-FFF2-40B4-BE49-F238E27FC236}">
                <a16:creationId xmlns:a16="http://schemas.microsoft.com/office/drawing/2014/main" id="{06A47CC1-6312-4472-AE4A-5A0A53FC2760}"/>
              </a:ext>
            </a:extLst>
          </p:cNvPr>
          <p:cNvGrpSpPr>
            <a:grpSpLocks noChangeAspect="1"/>
          </p:cNvGrpSpPr>
          <p:nvPr userDrawn="1"/>
        </p:nvGrpSpPr>
        <p:grpSpPr bwMode="auto">
          <a:xfrm>
            <a:off x="11523227" y="6169794"/>
            <a:ext cx="468957" cy="411981"/>
            <a:chOff x="7171" y="3741"/>
            <a:chExt cx="214" cy="188"/>
          </a:xfrm>
          <a:solidFill>
            <a:schemeClr val="bg1"/>
          </a:solidFill>
          <a:effectLst/>
        </p:grpSpPr>
        <p:sp>
          <p:nvSpPr>
            <p:cNvPr id="11" name="Freeform 6">
              <a:extLst>
                <a:ext uri="{FF2B5EF4-FFF2-40B4-BE49-F238E27FC236}">
                  <a16:creationId xmlns:a16="http://schemas.microsoft.com/office/drawing/2014/main" id="{E9D83E4B-B5B8-43C3-967D-0273E666BD20}"/>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AADA5FEB-D433-490E-9126-F6D107FE337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Footer Placeholder 2">
            <a:extLst>
              <a:ext uri="{FF2B5EF4-FFF2-40B4-BE49-F238E27FC236}">
                <a16:creationId xmlns:a16="http://schemas.microsoft.com/office/drawing/2014/main" id="{DAB1A999-F2EE-4AA5-87FC-62D0DEA35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7094661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teal">
    <p:bg>
      <p:bgPr>
        <a:solidFill>
          <a:schemeClr val="accent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bg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sp>
        <p:nvSpPr>
          <p:cNvPr id="8" name="Slide Number Placeholder 1">
            <a:extLst>
              <a:ext uri="{FF2B5EF4-FFF2-40B4-BE49-F238E27FC236}">
                <a16:creationId xmlns:a16="http://schemas.microsoft.com/office/drawing/2014/main" id="{F756200F-F6C8-476E-B870-83A08DA18000}"/>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bg1"/>
                </a:solidFill>
              </a:defRPr>
            </a:lvl1pPr>
          </a:lstStyle>
          <a:p>
            <a:fld id="{16F9DC49-0254-4B70-B36F-E22A7B1585FA}" type="slidenum">
              <a:rPr lang="en-US" smtClean="0"/>
              <a:pPr/>
              <a:t>‹#›</a:t>
            </a:fld>
            <a:endParaRPr lang="en-US" dirty="0"/>
          </a:p>
        </p:txBody>
      </p:sp>
      <p:grpSp>
        <p:nvGrpSpPr>
          <p:cNvPr id="9" name="Group 8">
            <a:extLst>
              <a:ext uri="{FF2B5EF4-FFF2-40B4-BE49-F238E27FC236}">
                <a16:creationId xmlns:a16="http://schemas.microsoft.com/office/drawing/2014/main" id="{0D8C14B1-3F9F-4B84-A43F-6B88D635FE6A}"/>
              </a:ext>
            </a:extLst>
          </p:cNvPr>
          <p:cNvGrpSpPr>
            <a:grpSpLocks noChangeAspect="1"/>
          </p:cNvGrpSpPr>
          <p:nvPr userDrawn="1"/>
        </p:nvGrpSpPr>
        <p:grpSpPr bwMode="auto">
          <a:xfrm>
            <a:off x="11523227" y="6169794"/>
            <a:ext cx="468957" cy="411981"/>
            <a:chOff x="7171" y="3741"/>
            <a:chExt cx="214" cy="188"/>
          </a:xfrm>
          <a:effectLst/>
        </p:grpSpPr>
        <p:sp>
          <p:nvSpPr>
            <p:cNvPr id="11" name="Freeform 6">
              <a:extLst>
                <a:ext uri="{FF2B5EF4-FFF2-40B4-BE49-F238E27FC236}">
                  <a16:creationId xmlns:a16="http://schemas.microsoft.com/office/drawing/2014/main" id="{95D69233-9991-4205-9D6B-8C2B8E7B510D}"/>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857D2C31-A124-4DA8-AD16-225C0ECA82DD}"/>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Footer Placeholder 2">
            <a:extLst>
              <a:ext uri="{FF2B5EF4-FFF2-40B4-BE49-F238E27FC236}">
                <a16:creationId xmlns:a16="http://schemas.microsoft.com/office/drawing/2014/main" id="{E5783FE1-5799-4D0D-84B1-9F2C1AB2F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44267978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blueberry">
    <p:bg>
      <p:bgPr>
        <a:solidFill>
          <a:schemeClr val="tx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bg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sp>
        <p:nvSpPr>
          <p:cNvPr id="8" name="Slide Number Placeholder 1">
            <a:extLst>
              <a:ext uri="{FF2B5EF4-FFF2-40B4-BE49-F238E27FC236}">
                <a16:creationId xmlns:a16="http://schemas.microsoft.com/office/drawing/2014/main" id="{D494D3CA-B054-48D6-83A5-1911574165C9}"/>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bg1"/>
                </a:solidFill>
              </a:defRPr>
            </a:lvl1pPr>
          </a:lstStyle>
          <a:p>
            <a:fld id="{16F9DC49-0254-4B70-B36F-E22A7B1585FA}" type="slidenum">
              <a:rPr lang="en-US" smtClean="0"/>
              <a:pPr/>
              <a:t>‹#›</a:t>
            </a:fld>
            <a:endParaRPr lang="en-US" dirty="0"/>
          </a:p>
        </p:txBody>
      </p:sp>
      <p:grpSp>
        <p:nvGrpSpPr>
          <p:cNvPr id="9" name="Group 8">
            <a:extLst>
              <a:ext uri="{FF2B5EF4-FFF2-40B4-BE49-F238E27FC236}">
                <a16:creationId xmlns:a16="http://schemas.microsoft.com/office/drawing/2014/main" id="{181D9B83-F23A-48AB-A97C-5F2208A656F3}"/>
              </a:ext>
            </a:extLst>
          </p:cNvPr>
          <p:cNvGrpSpPr>
            <a:grpSpLocks noChangeAspect="1"/>
          </p:cNvGrpSpPr>
          <p:nvPr userDrawn="1"/>
        </p:nvGrpSpPr>
        <p:grpSpPr bwMode="auto">
          <a:xfrm>
            <a:off x="11523227" y="6169794"/>
            <a:ext cx="468957" cy="411981"/>
            <a:chOff x="7171" y="3741"/>
            <a:chExt cx="214" cy="188"/>
          </a:xfrm>
          <a:effectLst/>
        </p:grpSpPr>
        <p:sp>
          <p:nvSpPr>
            <p:cNvPr id="11" name="Freeform 6">
              <a:extLst>
                <a:ext uri="{FF2B5EF4-FFF2-40B4-BE49-F238E27FC236}">
                  <a16:creationId xmlns:a16="http://schemas.microsoft.com/office/drawing/2014/main" id="{EC5AEB65-57E3-4C13-9286-3E36379391C4}"/>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240D707E-82F7-4131-8D82-B96500E4C2AF}"/>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Footer Placeholder 2">
            <a:extLst>
              <a:ext uri="{FF2B5EF4-FFF2-40B4-BE49-F238E27FC236}">
                <a16:creationId xmlns:a16="http://schemas.microsoft.com/office/drawing/2014/main" id="{5CFFB302-86DE-4205-A3F4-2E06A7FF1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31029564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ne chart slide">
    <p:bg>
      <p:bgPr>
        <a:solidFill>
          <a:schemeClr val="tx1"/>
        </a:solidFill>
        <a:effectLst/>
      </p:bgPr>
    </p:bg>
    <p:spTree>
      <p:nvGrpSpPr>
        <p:cNvPr id="1" name=""/>
        <p:cNvGrpSpPr/>
        <p:nvPr/>
      </p:nvGrpSpPr>
      <p:grpSpPr>
        <a:xfrm>
          <a:off x="0" y="0"/>
          <a:ext cx="0" cy="0"/>
          <a:chOff x="0" y="0"/>
          <a:chExt cx="0" cy="0"/>
        </a:xfrm>
      </p:grpSpPr>
      <p:sp>
        <p:nvSpPr>
          <p:cNvPr id="18" name="Chart Placeholder 5">
            <a:extLst>
              <a:ext uri="{FF2B5EF4-FFF2-40B4-BE49-F238E27FC236}">
                <a16:creationId xmlns:a16="http://schemas.microsoft.com/office/drawing/2014/main" id="{99375E50-D738-FB4F-8816-DA64C8964BD2}"/>
              </a:ext>
            </a:extLst>
          </p:cNvPr>
          <p:cNvSpPr>
            <a:spLocks noGrp="1"/>
          </p:cNvSpPr>
          <p:nvPr>
            <p:ph type="chart" sz="quarter" idx="10"/>
          </p:nvPr>
        </p:nvSpPr>
        <p:spPr>
          <a:xfrm>
            <a:off x="457200" y="2377440"/>
            <a:ext cx="11277600" cy="3566160"/>
          </a:xfrm>
          <a:prstGeom prst="rect">
            <a:avLst/>
          </a:prstGeom>
        </p:spPr>
        <p:txBody>
          <a:bodyPr anchor="ctr" anchorCtr="0"/>
          <a:lstStyle>
            <a:lvl1pPr marL="0" indent="0" algn="ctr">
              <a:buNone/>
              <a:defRPr sz="1000" cap="all" baseline="0">
                <a:solidFill>
                  <a:schemeClr val="bg1"/>
                </a:solidFill>
              </a:defRPr>
            </a:lvl1pPr>
          </a:lstStyle>
          <a:p>
            <a:r>
              <a:rPr lang="en-US" dirty="0"/>
              <a:t>Click icon to add chart</a:t>
            </a:r>
          </a:p>
        </p:txBody>
      </p:sp>
      <p:sp>
        <p:nvSpPr>
          <p:cNvPr id="19" name="Text Placeholder 6">
            <a:extLst>
              <a:ext uri="{FF2B5EF4-FFF2-40B4-BE49-F238E27FC236}">
                <a16:creationId xmlns:a16="http://schemas.microsoft.com/office/drawing/2014/main" id="{420080BA-5143-084B-8C9E-57E3283F293B}"/>
              </a:ext>
            </a:extLst>
          </p:cNvPr>
          <p:cNvSpPr>
            <a:spLocks noGrp="1"/>
          </p:cNvSpPr>
          <p:nvPr>
            <p:ph type="body" sz="quarter" idx="11" hasCustomPrompt="1"/>
          </p:nvPr>
        </p:nvSpPr>
        <p:spPr>
          <a:xfrm>
            <a:off x="457200" y="1700081"/>
            <a:ext cx="11277600" cy="592470"/>
          </a:xfrm>
          <a:prstGeom prst="rect">
            <a:avLst/>
          </a:prstGeom>
        </p:spPr>
        <p:txBody>
          <a:bodyPr>
            <a:spAutoFit/>
          </a:bodyPr>
          <a:lstStyle>
            <a:lvl1pPr marL="0" indent="0" algn="ctr">
              <a:spcBef>
                <a:spcPts val="0"/>
              </a:spcBef>
              <a:spcAft>
                <a:spcPts val="300"/>
              </a:spcAft>
              <a:buNone/>
              <a:defRPr sz="2000" cap="none" spc="0" baseline="0">
                <a:solidFill>
                  <a:schemeClr val="bg1"/>
                </a:solidFill>
                <a:latin typeface="+mj-lt"/>
              </a:defRPr>
            </a:lvl1pPr>
            <a:lvl2pPr marL="0" indent="0" algn="ctr">
              <a:spcBef>
                <a:spcPts val="0"/>
              </a:spcBef>
              <a:buNone/>
              <a:defRPr sz="1000" spc="0">
                <a:solidFill>
                  <a:schemeClr val="bg1"/>
                </a:solidFill>
              </a:defRPr>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[Chart Title]</a:t>
            </a:r>
          </a:p>
          <a:p>
            <a:pPr lvl="1"/>
            <a:r>
              <a:rPr lang="en-US" dirty="0"/>
              <a:t>[optional additional chart information]</a:t>
            </a:r>
          </a:p>
        </p:txBody>
      </p:sp>
      <p:sp>
        <p:nvSpPr>
          <p:cNvPr id="7" name="Title 5">
            <a:extLst>
              <a:ext uri="{FF2B5EF4-FFF2-40B4-BE49-F238E27FC236}">
                <a16:creationId xmlns:a16="http://schemas.microsoft.com/office/drawing/2014/main" id="{D3FC4486-60E0-EE4C-BDAB-AA34B418336D}"/>
              </a:ext>
            </a:extLst>
          </p:cNvPr>
          <p:cNvSpPr>
            <a:spLocks noGrp="1"/>
          </p:cNvSpPr>
          <p:nvPr>
            <p:ph type="title" hasCustomPrompt="1"/>
          </p:nvPr>
        </p:nvSpPr>
        <p:spPr>
          <a:xfrm>
            <a:off x="452119" y="457200"/>
            <a:ext cx="11277600" cy="430887"/>
          </a:xfrm>
          <a:prstGeom prst="rect">
            <a:avLst/>
          </a:prstGeom>
        </p:spPr>
        <p:txBody>
          <a:bodyPr lIns="0" tIns="0" rIns="0" bIns="0">
            <a:spAutoFit/>
          </a:bodyPr>
          <a:lstStyle>
            <a:lvl1pPr algn="ctr">
              <a:defRPr sz="2800" spc="0" baseline="0">
                <a:solidFill>
                  <a:schemeClr val="bg1"/>
                </a:solidFill>
              </a:defRPr>
            </a:lvl1pPr>
          </a:lstStyle>
          <a:p>
            <a:r>
              <a:rPr lang="en-US" dirty="0"/>
              <a:t>[Slide Title]</a:t>
            </a:r>
          </a:p>
        </p:txBody>
      </p:sp>
      <p:sp>
        <p:nvSpPr>
          <p:cNvPr id="8" name="Text Placeholder 1">
            <a:extLst>
              <a:ext uri="{FF2B5EF4-FFF2-40B4-BE49-F238E27FC236}">
                <a16:creationId xmlns:a16="http://schemas.microsoft.com/office/drawing/2014/main" id="{21354EEB-640B-4A31-862A-052D913E4929}"/>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2" name="Group 11">
            <a:extLst>
              <a:ext uri="{FF2B5EF4-FFF2-40B4-BE49-F238E27FC236}">
                <a16:creationId xmlns:a16="http://schemas.microsoft.com/office/drawing/2014/main" id="{26F8342C-13C1-4BC6-B962-B926F50165AE}"/>
              </a:ext>
            </a:extLst>
          </p:cNvPr>
          <p:cNvGrpSpPr>
            <a:grpSpLocks noChangeAspect="1"/>
          </p:cNvGrpSpPr>
          <p:nvPr userDrawn="1"/>
        </p:nvGrpSpPr>
        <p:grpSpPr bwMode="auto">
          <a:xfrm>
            <a:off x="11523227" y="6169794"/>
            <a:ext cx="468957" cy="411981"/>
            <a:chOff x="7171" y="3741"/>
            <a:chExt cx="214" cy="188"/>
          </a:xfrm>
          <a:effectLst/>
        </p:grpSpPr>
        <p:sp>
          <p:nvSpPr>
            <p:cNvPr id="13" name="Freeform 6">
              <a:extLst>
                <a:ext uri="{FF2B5EF4-FFF2-40B4-BE49-F238E27FC236}">
                  <a16:creationId xmlns:a16="http://schemas.microsoft.com/office/drawing/2014/main" id="{E9E77941-7770-427A-A949-BB36192A072A}"/>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DD401E29-48D9-46EF-8C21-363B11CA568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2251341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ree–chart slide">
    <p:bg>
      <p:bgPr>
        <a:solidFill>
          <a:schemeClr val="tx1"/>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B5C7E5FC-9DC2-F241-B000-871BF8AC75EF}"/>
              </a:ext>
            </a:extLst>
          </p:cNvPr>
          <p:cNvSpPr>
            <a:spLocks noGrp="1"/>
          </p:cNvSpPr>
          <p:nvPr>
            <p:ph type="body" sz="quarter" idx="14" hasCustomPrompt="1"/>
          </p:nvPr>
        </p:nvSpPr>
        <p:spPr>
          <a:xfrm>
            <a:off x="843290" y="5185739"/>
            <a:ext cx="3048000" cy="400110"/>
          </a:xfrm>
          <a:prstGeom prst="rect">
            <a:avLst/>
          </a:prstGeom>
        </p:spPr>
        <p:txBody>
          <a:bodyPr>
            <a:spAutoFit/>
          </a:bodyPr>
          <a:lstStyle>
            <a:lvl1pPr marL="0" indent="0" algn="ctr">
              <a:buFont typeface="Arial" panose="020B0604020202020204" pitchFamily="34" charset="0"/>
              <a:buNone/>
              <a:defRPr sz="2000" b="1" i="0">
                <a:solidFill>
                  <a:schemeClr val="bg1"/>
                </a:solidFill>
                <a:latin typeface="+mn-lt"/>
              </a:defRPr>
            </a:lvl1pPr>
            <a:lvl2pPr marL="114300" indent="0">
              <a:buNone/>
              <a:defRPr/>
            </a:lvl2pPr>
            <a:lvl3pPr marL="457200" indent="0">
              <a:buNone/>
              <a:defRPr/>
            </a:lvl3pPr>
            <a:lvl4pPr marL="685800" indent="0">
              <a:buNone/>
              <a:defRPr/>
            </a:lvl4pPr>
            <a:lvl5pPr marL="1028700" indent="0">
              <a:buNone/>
              <a:defRPr/>
            </a:lvl5pPr>
          </a:lstStyle>
          <a:p>
            <a:pPr lvl="0"/>
            <a:r>
              <a:rPr lang="en-US"/>
              <a:t>Lorem ipsum dolor</a:t>
            </a:r>
          </a:p>
        </p:txBody>
      </p:sp>
      <p:sp>
        <p:nvSpPr>
          <p:cNvPr id="8" name="Text Placeholder 4">
            <a:extLst>
              <a:ext uri="{FF2B5EF4-FFF2-40B4-BE49-F238E27FC236}">
                <a16:creationId xmlns:a16="http://schemas.microsoft.com/office/drawing/2014/main" id="{C9FDA11B-5708-7C4B-B9E7-652D69B21F26}"/>
              </a:ext>
            </a:extLst>
          </p:cNvPr>
          <p:cNvSpPr>
            <a:spLocks noGrp="1"/>
          </p:cNvSpPr>
          <p:nvPr>
            <p:ph type="body" sz="quarter" idx="15" hasCustomPrompt="1"/>
          </p:nvPr>
        </p:nvSpPr>
        <p:spPr>
          <a:xfrm>
            <a:off x="4560289" y="5157555"/>
            <a:ext cx="3048000" cy="400110"/>
          </a:xfrm>
          <a:prstGeom prst="rect">
            <a:avLst/>
          </a:prstGeom>
        </p:spPr>
        <p:txBody>
          <a:bodyPr>
            <a:spAutoFit/>
          </a:bodyPr>
          <a:lstStyle>
            <a:lvl1pPr marL="0" indent="0" algn="ctr">
              <a:buFont typeface="Arial" panose="020B0604020202020204" pitchFamily="34" charset="0"/>
              <a:buNone/>
              <a:defRPr lang="en-US" sz="2000" b="1" i="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marL="0" lvl="0" indent="0" algn="ctr" defTabSz="457200" rtl="0" eaLnBrk="1" latinLnBrk="0" hangingPunct="1">
              <a:lnSpc>
                <a:spcPct val="100000"/>
              </a:lnSpc>
              <a:spcBef>
                <a:spcPct val="20000"/>
              </a:spcBef>
              <a:buFont typeface="Arial" panose="020B0604020202020204" pitchFamily="34" charset="0"/>
              <a:buNone/>
            </a:pPr>
            <a:r>
              <a:rPr lang="en-US" dirty="0"/>
              <a:t>Lorem ipsum dolor</a:t>
            </a:r>
          </a:p>
        </p:txBody>
      </p:sp>
      <p:sp>
        <p:nvSpPr>
          <p:cNvPr id="9" name="Text Placeholder 4">
            <a:extLst>
              <a:ext uri="{FF2B5EF4-FFF2-40B4-BE49-F238E27FC236}">
                <a16:creationId xmlns:a16="http://schemas.microsoft.com/office/drawing/2014/main" id="{83C812B6-F7BE-7743-8A19-57EEAC31064E}"/>
              </a:ext>
            </a:extLst>
          </p:cNvPr>
          <p:cNvSpPr>
            <a:spLocks noGrp="1"/>
          </p:cNvSpPr>
          <p:nvPr>
            <p:ph type="body" sz="quarter" idx="16" hasCustomPrompt="1"/>
          </p:nvPr>
        </p:nvSpPr>
        <p:spPr>
          <a:xfrm>
            <a:off x="8321938" y="5157554"/>
            <a:ext cx="3048000" cy="400110"/>
          </a:xfrm>
          <a:prstGeom prst="rect">
            <a:avLst/>
          </a:prstGeom>
        </p:spPr>
        <p:txBody>
          <a:bodyPr>
            <a:spAutoFit/>
          </a:bodyPr>
          <a:lstStyle>
            <a:lvl1pPr marL="0" indent="0" algn="ctr">
              <a:buFont typeface="Arial" panose="020B0604020202020204" pitchFamily="34" charset="0"/>
              <a:buNone/>
              <a:defRPr lang="en-US" sz="2000" b="1" i="0" kern="1200">
                <a:solidFill>
                  <a:schemeClr val="bg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marL="0" lvl="0" indent="0" algn="ctr" defTabSz="457200" rtl="0" eaLnBrk="1" latinLnBrk="0" hangingPunct="1">
              <a:lnSpc>
                <a:spcPct val="100000"/>
              </a:lnSpc>
              <a:spcBef>
                <a:spcPct val="20000"/>
              </a:spcBef>
              <a:buFont typeface="Arial" panose="020B0604020202020204" pitchFamily="34" charset="0"/>
              <a:buNone/>
            </a:pPr>
            <a:r>
              <a:rPr lang="en-US" dirty="0"/>
              <a:t>Lorem ipsum dolor</a:t>
            </a:r>
          </a:p>
        </p:txBody>
      </p:sp>
      <p:graphicFrame>
        <p:nvGraphicFramePr>
          <p:cNvPr id="11" name="Chart 10">
            <a:extLst>
              <a:ext uri="{FF2B5EF4-FFF2-40B4-BE49-F238E27FC236}">
                <a16:creationId xmlns:a16="http://schemas.microsoft.com/office/drawing/2014/main" id="{C32311C2-63FD-0D42-86AD-37707F80097C}"/>
              </a:ext>
            </a:extLst>
          </p:cNvPr>
          <p:cNvGraphicFramePr/>
          <p:nvPr userDrawn="1">
            <p:extLst>
              <p:ext uri="{D42A27DB-BD31-4B8C-83A1-F6EECF244321}">
                <p14:modId xmlns:p14="http://schemas.microsoft.com/office/powerpoint/2010/main" val="766148062"/>
              </p:ext>
            </p:extLst>
          </p:nvPr>
        </p:nvGraphicFramePr>
        <p:xfrm>
          <a:off x="4686236" y="2286000"/>
          <a:ext cx="2845329" cy="2540123"/>
        </p:xfrm>
        <a:graphic>
          <a:graphicData uri="http://schemas.openxmlformats.org/drawingml/2006/chart">
            <c:chart xmlns:c="http://schemas.openxmlformats.org/drawingml/2006/chart" xmlns:r="http://schemas.openxmlformats.org/officeDocument/2006/relationships" r:id="rId2"/>
          </a:graphicData>
        </a:graphic>
      </p:graphicFrame>
      <p:sp>
        <p:nvSpPr>
          <p:cNvPr id="13" name="Chart Placeholder 5">
            <a:extLst>
              <a:ext uri="{FF2B5EF4-FFF2-40B4-BE49-F238E27FC236}">
                <a16:creationId xmlns:a16="http://schemas.microsoft.com/office/drawing/2014/main" id="{3059DBE8-1AE7-CD4A-9452-2C5CD24B50C6}"/>
              </a:ext>
            </a:extLst>
          </p:cNvPr>
          <p:cNvSpPr>
            <a:spLocks noGrp="1"/>
          </p:cNvSpPr>
          <p:nvPr>
            <p:ph type="chart" sz="quarter" idx="17" hasCustomPrompt="1"/>
          </p:nvPr>
        </p:nvSpPr>
        <p:spPr>
          <a:xfrm>
            <a:off x="843290" y="2062137"/>
            <a:ext cx="3048000" cy="2641600"/>
          </a:xfrm>
          <a:prstGeom prst="rect">
            <a:avLst/>
          </a:prstGeom>
        </p:spPr>
        <p:txBody>
          <a:bodyPr tIns="731520" anchor="t" anchorCtr="0"/>
          <a:lstStyle>
            <a:lvl1pPr marL="0" indent="0" algn="ctr">
              <a:buNone/>
              <a:defRPr sz="1200" spc="300">
                <a:solidFill>
                  <a:schemeClr val="bg1"/>
                </a:solidFill>
              </a:defRPr>
            </a:lvl1pPr>
          </a:lstStyle>
          <a:p>
            <a:r>
              <a:rPr lang="en-US" dirty="0"/>
              <a:t>CLICK TO</a:t>
            </a:r>
            <a:br>
              <a:rPr lang="en-US" dirty="0"/>
            </a:br>
            <a:r>
              <a:rPr lang="en-US" dirty="0"/>
              <a:t>INSERT CHART</a:t>
            </a:r>
          </a:p>
        </p:txBody>
      </p:sp>
      <p:sp>
        <p:nvSpPr>
          <p:cNvPr id="14" name="Chart Placeholder 5">
            <a:extLst>
              <a:ext uri="{FF2B5EF4-FFF2-40B4-BE49-F238E27FC236}">
                <a16:creationId xmlns:a16="http://schemas.microsoft.com/office/drawing/2014/main" id="{71E38F7D-6DC5-094A-88AA-AB230BFAAFF5}"/>
              </a:ext>
            </a:extLst>
          </p:cNvPr>
          <p:cNvSpPr>
            <a:spLocks noGrp="1"/>
          </p:cNvSpPr>
          <p:nvPr>
            <p:ph type="chart" sz="quarter" idx="18" hasCustomPrompt="1"/>
          </p:nvPr>
        </p:nvSpPr>
        <p:spPr>
          <a:xfrm>
            <a:off x="4584900" y="2057400"/>
            <a:ext cx="3048000" cy="2641600"/>
          </a:xfrm>
          <a:prstGeom prst="rect">
            <a:avLst/>
          </a:prstGeom>
        </p:spPr>
        <p:txBody>
          <a:bodyPr tIns="731520" anchor="t" anchorCtr="0"/>
          <a:lstStyle>
            <a:lvl1pPr marL="0" indent="0" algn="ctr">
              <a:buNone/>
              <a:defRPr sz="1200" spc="300">
                <a:solidFill>
                  <a:schemeClr val="bg1"/>
                </a:solidFill>
              </a:defRPr>
            </a:lvl1pPr>
          </a:lstStyle>
          <a:p>
            <a:r>
              <a:rPr lang="en-US" dirty="0"/>
              <a:t>CLICK TO</a:t>
            </a:r>
            <a:br>
              <a:rPr lang="en-US" dirty="0"/>
            </a:br>
            <a:r>
              <a:rPr lang="en-US" dirty="0"/>
              <a:t>INSERT CHART</a:t>
            </a:r>
          </a:p>
        </p:txBody>
      </p:sp>
      <p:sp>
        <p:nvSpPr>
          <p:cNvPr id="15" name="Chart Placeholder 5">
            <a:extLst>
              <a:ext uri="{FF2B5EF4-FFF2-40B4-BE49-F238E27FC236}">
                <a16:creationId xmlns:a16="http://schemas.microsoft.com/office/drawing/2014/main" id="{3683D14C-A20A-FB44-84CA-A92E17283667}"/>
              </a:ext>
            </a:extLst>
          </p:cNvPr>
          <p:cNvSpPr>
            <a:spLocks noGrp="1"/>
          </p:cNvSpPr>
          <p:nvPr>
            <p:ph type="chart" sz="quarter" idx="19" hasCustomPrompt="1"/>
          </p:nvPr>
        </p:nvSpPr>
        <p:spPr>
          <a:xfrm>
            <a:off x="8321938" y="2057400"/>
            <a:ext cx="3048000" cy="2641600"/>
          </a:xfrm>
          <a:prstGeom prst="rect">
            <a:avLst/>
          </a:prstGeom>
        </p:spPr>
        <p:txBody>
          <a:bodyPr tIns="731520" anchor="t" anchorCtr="0"/>
          <a:lstStyle>
            <a:lvl1pPr marL="0" indent="0" algn="ctr">
              <a:buNone/>
              <a:defRPr sz="1200" spc="300">
                <a:solidFill>
                  <a:schemeClr val="bg1"/>
                </a:solidFill>
              </a:defRPr>
            </a:lvl1pPr>
          </a:lstStyle>
          <a:p>
            <a:r>
              <a:rPr lang="en-US" dirty="0"/>
              <a:t>CLICK TO</a:t>
            </a:r>
            <a:br>
              <a:rPr lang="en-US" dirty="0"/>
            </a:br>
            <a:r>
              <a:rPr lang="en-US" dirty="0"/>
              <a:t>INSERT CHART</a:t>
            </a:r>
          </a:p>
        </p:txBody>
      </p:sp>
      <p:sp>
        <p:nvSpPr>
          <p:cNvPr id="18" name="Title 5">
            <a:extLst>
              <a:ext uri="{FF2B5EF4-FFF2-40B4-BE49-F238E27FC236}">
                <a16:creationId xmlns:a16="http://schemas.microsoft.com/office/drawing/2014/main" id="{310BB179-6509-BD4E-84B1-49AC83B627A0}"/>
              </a:ext>
            </a:extLst>
          </p:cNvPr>
          <p:cNvSpPr>
            <a:spLocks noGrp="1"/>
          </p:cNvSpPr>
          <p:nvPr>
            <p:ph type="title" hasCustomPrompt="1"/>
          </p:nvPr>
        </p:nvSpPr>
        <p:spPr>
          <a:xfrm>
            <a:off x="452119" y="457200"/>
            <a:ext cx="11277600" cy="430887"/>
          </a:xfrm>
          <a:prstGeom prst="rect">
            <a:avLst/>
          </a:prstGeom>
        </p:spPr>
        <p:txBody>
          <a:bodyPr lIns="0" tIns="0" rIns="0" bIns="0">
            <a:spAutoFit/>
          </a:bodyPr>
          <a:lstStyle>
            <a:lvl1pPr algn="ctr">
              <a:defRPr sz="2800" spc="0" baseline="0">
                <a:solidFill>
                  <a:schemeClr val="bg1"/>
                </a:solidFill>
              </a:defRPr>
            </a:lvl1pPr>
          </a:lstStyle>
          <a:p>
            <a:r>
              <a:rPr lang="en-US" dirty="0"/>
              <a:t>[Slide Title]</a:t>
            </a:r>
          </a:p>
        </p:txBody>
      </p:sp>
      <p:sp>
        <p:nvSpPr>
          <p:cNvPr id="12" name="Text Placeholder 1">
            <a:extLst>
              <a:ext uri="{FF2B5EF4-FFF2-40B4-BE49-F238E27FC236}">
                <a16:creationId xmlns:a16="http://schemas.microsoft.com/office/drawing/2014/main" id="{64AC046A-B29C-4A0C-B47E-74B75A160EB3}"/>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20" name="Group 19">
            <a:extLst>
              <a:ext uri="{FF2B5EF4-FFF2-40B4-BE49-F238E27FC236}">
                <a16:creationId xmlns:a16="http://schemas.microsoft.com/office/drawing/2014/main" id="{D16E2A57-37E7-45F2-80D0-DDD9220CA6D4}"/>
              </a:ext>
            </a:extLst>
          </p:cNvPr>
          <p:cNvGrpSpPr>
            <a:grpSpLocks noChangeAspect="1"/>
          </p:cNvGrpSpPr>
          <p:nvPr userDrawn="1"/>
        </p:nvGrpSpPr>
        <p:grpSpPr bwMode="auto">
          <a:xfrm>
            <a:off x="11523227" y="6169794"/>
            <a:ext cx="468957" cy="411981"/>
            <a:chOff x="7171" y="3741"/>
            <a:chExt cx="214" cy="188"/>
          </a:xfrm>
          <a:effectLst/>
        </p:grpSpPr>
        <p:sp>
          <p:nvSpPr>
            <p:cNvPr id="21" name="Freeform 6">
              <a:extLst>
                <a:ext uri="{FF2B5EF4-FFF2-40B4-BE49-F238E27FC236}">
                  <a16:creationId xmlns:a16="http://schemas.microsoft.com/office/drawing/2014/main" id="{A90BE6ED-0064-42CD-9D5A-A93670A6B8BC}"/>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
              <a:extLst>
                <a:ext uri="{FF2B5EF4-FFF2-40B4-BE49-F238E27FC236}">
                  <a16:creationId xmlns:a16="http://schemas.microsoft.com/office/drawing/2014/main" id="{2CCFB33A-9ADB-463F-8DDF-E27BD8852CD4}"/>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8706451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2 bullets 1/2 photography">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FC8EC9-1D4E-D44F-AA94-17A3DC34E997}"/>
              </a:ext>
            </a:extLst>
          </p:cNvPr>
          <p:cNvSpPr>
            <a:spLocks noGrp="1"/>
          </p:cNvSpPr>
          <p:nvPr>
            <p:ph type="pic" sz="quarter" idx="15" hasCustomPrompt="1"/>
          </p:nvPr>
        </p:nvSpPr>
        <p:spPr>
          <a:xfrm>
            <a:off x="6096000" y="7280"/>
            <a:ext cx="6096000" cy="6858000"/>
          </a:xfrm>
          <a:prstGeom prst="rect">
            <a:avLst/>
          </a:prstGeom>
        </p:spPr>
        <p:txBody>
          <a:bodyPr tIns="1737360" anchor="t" anchorCtr="0"/>
          <a:lstStyle>
            <a:lvl1pPr marL="0" indent="0" algn="ctr">
              <a:buNone/>
              <a:defRPr sz="1600">
                <a:solidFill>
                  <a:schemeClr val="tx1"/>
                </a:solidFill>
              </a:defRPr>
            </a:lvl1pPr>
          </a:lstStyle>
          <a:p>
            <a:r>
              <a:rPr lang="en-US" dirty="0"/>
              <a:t>Click to insert an image.</a:t>
            </a:r>
          </a:p>
        </p:txBody>
      </p:sp>
      <p:sp>
        <p:nvSpPr>
          <p:cNvPr id="8" name="Text Placeholder 4">
            <a:extLst>
              <a:ext uri="{FF2B5EF4-FFF2-40B4-BE49-F238E27FC236}">
                <a16:creationId xmlns:a16="http://schemas.microsoft.com/office/drawing/2014/main" id="{DF0C5594-4192-204E-9EF9-467C544B0A4F}"/>
              </a:ext>
            </a:extLst>
          </p:cNvPr>
          <p:cNvSpPr>
            <a:spLocks noGrp="1"/>
          </p:cNvSpPr>
          <p:nvPr>
            <p:ph type="body" sz="quarter" idx="13" hasCustomPrompt="1"/>
          </p:nvPr>
        </p:nvSpPr>
        <p:spPr>
          <a:xfrm>
            <a:off x="457199" y="658201"/>
            <a:ext cx="5327651"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6" name="Text Placeholder 4">
            <a:extLst>
              <a:ext uri="{FF2B5EF4-FFF2-40B4-BE49-F238E27FC236}">
                <a16:creationId xmlns:a16="http://schemas.microsoft.com/office/drawing/2014/main" id="{D79B946A-8454-094A-83F0-0A5780930386}"/>
              </a:ext>
            </a:extLst>
          </p:cNvPr>
          <p:cNvSpPr>
            <a:spLocks noGrp="1"/>
          </p:cNvSpPr>
          <p:nvPr>
            <p:ph type="body" sz="quarter" idx="16" hasCustomPrompt="1"/>
          </p:nvPr>
        </p:nvSpPr>
        <p:spPr>
          <a:xfrm>
            <a:off x="457200" y="1600200"/>
            <a:ext cx="5327650" cy="4343400"/>
          </a:xfrm>
          <a:prstGeom prst="rect">
            <a:avLst/>
          </a:prstGeom>
        </p:spPr>
        <p:txBody>
          <a:bodyPr anchor="ctr" anchorCtr="0"/>
          <a:lstStyle>
            <a:lvl1pPr marL="285750" indent="-285750">
              <a:buFont typeface="Arial" panose="020B0604020202020204" pitchFamily="34" charset="0"/>
              <a:buChar char="•"/>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grpSp>
        <p:nvGrpSpPr>
          <p:cNvPr id="7" name="Group 6">
            <a:extLst>
              <a:ext uri="{FF2B5EF4-FFF2-40B4-BE49-F238E27FC236}">
                <a16:creationId xmlns:a16="http://schemas.microsoft.com/office/drawing/2014/main" id="{58982109-AE10-4900-84E1-4080E7F35598}"/>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9" name="Freeform 6">
              <a:extLst>
                <a:ext uri="{FF2B5EF4-FFF2-40B4-BE49-F238E27FC236}">
                  <a16:creationId xmlns:a16="http://schemas.microsoft.com/office/drawing/2014/main" id="{C3DDCC99-EFAE-49AA-BC5F-A5B33A861DB3}"/>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a:extLst>
                <a:ext uri="{FF2B5EF4-FFF2-40B4-BE49-F238E27FC236}">
                  <a16:creationId xmlns:a16="http://schemas.microsoft.com/office/drawing/2014/main" id="{6CCF06A3-4F1F-4EDE-87AB-C037AC94DA3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7306174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chart slide w/ subhea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F7C34-3C12-0343-AAD9-D50B0B78A8DF}"/>
              </a:ext>
            </a:extLst>
          </p:cNvPr>
          <p:cNvSpPr txBox="1"/>
          <p:nvPr userDrawn="1"/>
        </p:nvSpPr>
        <p:spPr>
          <a:xfrm>
            <a:off x="4838218" y="2013995"/>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bg1"/>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CE1EC708-C9A5-B643-8A72-8BE2F4F1F4C2}"/>
              </a:ext>
            </a:extLst>
          </p:cNvPr>
          <p:cNvCxnSpPr>
            <a:cxnSpLocks/>
          </p:cNvCxnSpPr>
          <p:nvPr userDrawn="1"/>
        </p:nvCxnSpPr>
        <p:spPr>
          <a:xfrm>
            <a:off x="6096000" y="2133600"/>
            <a:ext cx="0" cy="39243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itle 5">
            <a:extLst>
              <a:ext uri="{FF2B5EF4-FFF2-40B4-BE49-F238E27FC236}">
                <a16:creationId xmlns:a16="http://schemas.microsoft.com/office/drawing/2014/main" id="{E8B7DBE8-8F2D-8247-858B-1DF626847E64}"/>
              </a:ext>
            </a:extLst>
          </p:cNvPr>
          <p:cNvSpPr>
            <a:spLocks noGrp="1"/>
          </p:cNvSpPr>
          <p:nvPr>
            <p:ph type="title" hasCustomPrompt="1"/>
          </p:nvPr>
        </p:nvSpPr>
        <p:spPr>
          <a:xfrm>
            <a:off x="452119" y="457200"/>
            <a:ext cx="11277600" cy="430887"/>
          </a:xfrm>
          <a:prstGeom prst="rect">
            <a:avLst/>
          </a:prstGeom>
        </p:spPr>
        <p:txBody>
          <a:bodyPr lIns="0" tIns="0" rIns="0" bIns="0">
            <a:spAutoFit/>
          </a:bodyPr>
          <a:lstStyle>
            <a:lvl1pPr algn="ctr">
              <a:defRPr sz="2800" spc="0" baseline="0">
                <a:solidFill>
                  <a:schemeClr val="bg1"/>
                </a:solidFill>
              </a:defRPr>
            </a:lvl1pPr>
          </a:lstStyle>
          <a:p>
            <a:r>
              <a:rPr lang="en-US" dirty="0"/>
              <a:t>[Slide Title]</a:t>
            </a:r>
          </a:p>
        </p:txBody>
      </p:sp>
      <p:sp>
        <p:nvSpPr>
          <p:cNvPr id="8" name="Text Placeholder 7">
            <a:extLst>
              <a:ext uri="{FF2B5EF4-FFF2-40B4-BE49-F238E27FC236}">
                <a16:creationId xmlns:a16="http://schemas.microsoft.com/office/drawing/2014/main" id="{A410748E-B50A-0B4C-9E99-7D00911914BA}"/>
              </a:ext>
            </a:extLst>
          </p:cNvPr>
          <p:cNvSpPr>
            <a:spLocks noGrp="1"/>
          </p:cNvSpPr>
          <p:nvPr>
            <p:ph type="body" sz="quarter" idx="16" hasCustomPrompt="1"/>
          </p:nvPr>
        </p:nvSpPr>
        <p:spPr>
          <a:xfrm>
            <a:off x="6382272" y="1038225"/>
            <a:ext cx="5352527" cy="369332"/>
          </a:xfrm>
          <a:prstGeom prst="rect">
            <a:avLst/>
          </a:prstGeom>
        </p:spPr>
        <p:txBody>
          <a:bodyPr wrap="square" lIns="0" tIns="0" rIns="0" bIns="0">
            <a:spAutoFit/>
          </a:bodyPr>
          <a:lstStyle>
            <a:lvl1pPr marL="0" indent="0" algn="ctr">
              <a:buNone/>
              <a:defRPr sz="2400" b="1" spc="0" baseline="0">
                <a:solidFill>
                  <a:schemeClr val="bg1"/>
                </a:solidFill>
              </a:defRPr>
            </a:lvl1pPr>
            <a:lvl2pPr marL="457200" indent="0" algn="ctr">
              <a:buNone/>
              <a:defRPr sz="2400">
                <a:solidFill>
                  <a:schemeClr val="accent1"/>
                </a:solidFill>
              </a:defRPr>
            </a:lvl2pPr>
            <a:lvl3pPr marL="914400" indent="0" algn="ctr">
              <a:buNone/>
              <a:defRPr sz="2400">
                <a:solidFill>
                  <a:schemeClr val="accent1"/>
                </a:solidFill>
              </a:defRPr>
            </a:lvl3pPr>
            <a:lvl4pPr marL="1371600" indent="0" algn="ctr">
              <a:buNone/>
              <a:defRPr sz="2400">
                <a:solidFill>
                  <a:schemeClr val="accent1"/>
                </a:solidFill>
              </a:defRPr>
            </a:lvl4pPr>
            <a:lvl5pPr marL="1828800" indent="0" algn="ctr">
              <a:buNone/>
              <a:defRPr sz="2400">
                <a:solidFill>
                  <a:schemeClr val="accent1"/>
                </a:solidFill>
              </a:defRPr>
            </a:lvl5pPr>
          </a:lstStyle>
          <a:p>
            <a:pPr lvl="0"/>
            <a:r>
              <a:rPr lang="en-US" dirty="0"/>
              <a:t>Chart Title</a:t>
            </a:r>
          </a:p>
        </p:txBody>
      </p:sp>
      <p:sp>
        <p:nvSpPr>
          <p:cNvPr id="16" name="Text Placeholder 2">
            <a:extLst>
              <a:ext uri="{FF2B5EF4-FFF2-40B4-BE49-F238E27FC236}">
                <a16:creationId xmlns:a16="http://schemas.microsoft.com/office/drawing/2014/main" id="{329B1EE8-4A74-EC40-9039-EEEB477D6283}"/>
              </a:ext>
            </a:extLst>
          </p:cNvPr>
          <p:cNvSpPr>
            <a:spLocks noGrp="1"/>
          </p:cNvSpPr>
          <p:nvPr>
            <p:ph type="body" sz="quarter" idx="14" hasCustomPrompt="1"/>
          </p:nvPr>
        </p:nvSpPr>
        <p:spPr>
          <a:xfrm>
            <a:off x="457200" y="1676400"/>
            <a:ext cx="5327650" cy="4267200"/>
          </a:xfrm>
          <a:prstGeom prst="rect">
            <a:avLst/>
          </a:prstGeom>
        </p:spPr>
        <p:txBody>
          <a:bodyPr lIns="0" tIns="0" rIns="0" bIns="0" anchor="ctr" anchorCtr="0"/>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kumimoji="0" lang="en-US" sz="1600" b="0" i="0" u="none" strike="noStrike" kern="1200" cap="none" spc="0" normalizeH="0" baseline="0" noProof="0">
                <a:ln>
                  <a:noFill/>
                </a:ln>
                <a:solidFill>
                  <a:srgbClr val="FFFFFF"/>
                </a:solidFill>
                <a:effectLst/>
                <a:uLnTx/>
                <a:uFillTx/>
                <a:latin typeface="Trebuchet MS" panose="020B0703020202090204" pitchFamily="34" charset="0"/>
                <a:cs typeface="Calibri" panose="020F050202020403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a:defRPr/>
            </a:pPr>
            <a:r>
              <a:rPr lang="en-US" sz="1600" dirty="0">
                <a:solidFill>
                  <a:srgbClr val="FFFFFF"/>
                </a:solidFill>
                <a:latin typeface="Trebuchet MS" panose="020B0703020202090204" pitchFamily="34" charset="0"/>
              </a:rPr>
              <a:t>Example of a slide with a chart and body copy.</a:t>
            </a:r>
          </a:p>
          <a:p>
            <a:pPr>
              <a:defRPr/>
            </a:pPr>
            <a:endParaRPr lang="en-US" sz="1600" dirty="0">
              <a:solidFill>
                <a:srgbClr val="FFFFFF"/>
              </a:solidFill>
              <a:latin typeface="Trebuchet MS" panose="020B0703020202090204" pitchFamily="34" charset="0"/>
            </a:endParaRPr>
          </a:p>
          <a:p>
            <a:pPr>
              <a:defRPr/>
            </a:pPr>
            <a:r>
              <a:rPr lang="en-US" sz="1600" dirty="0">
                <a:solidFill>
                  <a:srgbClr val="FFFFFF"/>
                </a:solidFill>
                <a:latin typeface="Trebuchet MS" panose="020B0703020202090204" pitchFamily="34" charset="0"/>
              </a:rPr>
              <a:t>Click here to edit text.</a:t>
            </a:r>
          </a:p>
          <a:p>
            <a:pPr>
              <a:defRPr/>
            </a:pPr>
            <a:endParaRPr lang="en-US" sz="1600" dirty="0">
              <a:solidFill>
                <a:srgbClr val="FFFFFF"/>
              </a:solidFill>
              <a:latin typeface="Trebuchet MS" panose="020B0703020202090204" pitchFamily="34" charset="0"/>
            </a:endParaRPr>
          </a:p>
        </p:txBody>
      </p:sp>
      <p:sp>
        <p:nvSpPr>
          <p:cNvPr id="12" name="Chart Placeholder 7">
            <a:extLst>
              <a:ext uri="{FF2B5EF4-FFF2-40B4-BE49-F238E27FC236}">
                <a16:creationId xmlns:a16="http://schemas.microsoft.com/office/drawing/2014/main" id="{D82D675A-8DEF-334A-B254-DBF5B22537AB}"/>
              </a:ext>
            </a:extLst>
          </p:cNvPr>
          <p:cNvSpPr>
            <a:spLocks noGrp="1"/>
          </p:cNvSpPr>
          <p:nvPr>
            <p:ph type="chart" sz="quarter" idx="11"/>
          </p:nvPr>
        </p:nvSpPr>
        <p:spPr>
          <a:xfrm>
            <a:off x="6382272" y="1676400"/>
            <a:ext cx="5333999" cy="4469004"/>
          </a:xfrm>
          <a:prstGeom prst="rect">
            <a:avLst/>
          </a:prstGeom>
        </p:spPr>
        <p:txBody>
          <a:bodyPr anchor="ctr" anchorCtr="0"/>
          <a:lstStyle>
            <a:lvl1pPr marL="0" indent="0" algn="ctr">
              <a:buNone/>
              <a:defRPr sz="1000" cap="all" baseline="0">
                <a:solidFill>
                  <a:schemeClr val="bg1"/>
                </a:solidFill>
                <a:latin typeface="Trebuchet MS" panose="020B0703020202090204" pitchFamily="34" charset="0"/>
              </a:defRPr>
            </a:lvl1pPr>
          </a:lstStyle>
          <a:p>
            <a:r>
              <a:rPr lang="en-US" dirty="0"/>
              <a:t>Click icon to add chart</a:t>
            </a:r>
          </a:p>
        </p:txBody>
      </p:sp>
      <p:sp>
        <p:nvSpPr>
          <p:cNvPr id="9" name="Text Placeholder 1">
            <a:extLst>
              <a:ext uri="{FF2B5EF4-FFF2-40B4-BE49-F238E27FC236}">
                <a16:creationId xmlns:a16="http://schemas.microsoft.com/office/drawing/2014/main" id="{C6739FBE-2C52-48C7-8085-0223EA880386}"/>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5" name="Group 14">
            <a:extLst>
              <a:ext uri="{FF2B5EF4-FFF2-40B4-BE49-F238E27FC236}">
                <a16:creationId xmlns:a16="http://schemas.microsoft.com/office/drawing/2014/main" id="{B0A29E83-75FD-401A-ACD9-F34A12C9A63D}"/>
              </a:ext>
            </a:extLst>
          </p:cNvPr>
          <p:cNvGrpSpPr>
            <a:grpSpLocks noChangeAspect="1"/>
          </p:cNvGrpSpPr>
          <p:nvPr userDrawn="1"/>
        </p:nvGrpSpPr>
        <p:grpSpPr bwMode="auto">
          <a:xfrm>
            <a:off x="11523227" y="6169794"/>
            <a:ext cx="468957" cy="411981"/>
            <a:chOff x="7171" y="3741"/>
            <a:chExt cx="214" cy="188"/>
          </a:xfrm>
          <a:effectLst/>
        </p:grpSpPr>
        <p:sp>
          <p:nvSpPr>
            <p:cNvPr id="17" name="Freeform 6">
              <a:extLst>
                <a:ext uri="{FF2B5EF4-FFF2-40B4-BE49-F238E27FC236}">
                  <a16:creationId xmlns:a16="http://schemas.microsoft.com/office/drawing/2014/main" id="{736F531A-A04B-4239-8477-93CFE365749B}"/>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EEB25BF6-FF80-4FF8-BCA6-86E0B68A2D62}"/>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7884984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wo chart slide w/ subhead">
    <p:bg>
      <p:bgPr>
        <a:solidFill>
          <a:schemeClr val="tx1"/>
        </a:solidFill>
        <a:effectLst/>
      </p:bgPr>
    </p:bg>
    <p:spTree>
      <p:nvGrpSpPr>
        <p:cNvPr id="1" name=""/>
        <p:cNvGrpSpPr/>
        <p:nvPr/>
      </p:nvGrpSpPr>
      <p:grpSpPr>
        <a:xfrm>
          <a:off x="0" y="0"/>
          <a:ext cx="0" cy="0"/>
          <a:chOff x="0" y="0"/>
          <a:chExt cx="0" cy="0"/>
        </a:xfrm>
      </p:grpSpPr>
      <p:sp>
        <p:nvSpPr>
          <p:cNvPr id="11" name="Chart Placeholder 5">
            <a:extLst>
              <a:ext uri="{FF2B5EF4-FFF2-40B4-BE49-F238E27FC236}">
                <a16:creationId xmlns:a16="http://schemas.microsoft.com/office/drawing/2014/main" id="{931978C9-BC0D-314D-89FE-885FB3CEBEAC}"/>
              </a:ext>
            </a:extLst>
          </p:cNvPr>
          <p:cNvSpPr>
            <a:spLocks noGrp="1"/>
          </p:cNvSpPr>
          <p:nvPr>
            <p:ph type="chart" sz="quarter" idx="10"/>
          </p:nvPr>
        </p:nvSpPr>
        <p:spPr>
          <a:xfrm>
            <a:off x="457200" y="2377440"/>
            <a:ext cx="5327650" cy="3566160"/>
          </a:xfrm>
          <a:prstGeom prst="rect">
            <a:avLst/>
          </a:prstGeom>
        </p:spPr>
        <p:txBody>
          <a:bodyPr anchor="ctr" anchorCtr="0"/>
          <a:lstStyle>
            <a:lvl1pPr marL="0" indent="0" algn="ctr">
              <a:buNone/>
              <a:defRPr sz="1000" cap="all" baseline="0">
                <a:solidFill>
                  <a:schemeClr val="bg1"/>
                </a:solidFill>
                <a:latin typeface="Trebuchet MS" panose="020B0703020202090204" pitchFamily="34" charset="0"/>
              </a:defRPr>
            </a:lvl1pPr>
          </a:lstStyle>
          <a:p>
            <a:r>
              <a:rPr lang="en-US" dirty="0"/>
              <a:t>Click icon to add chart</a:t>
            </a:r>
          </a:p>
        </p:txBody>
      </p:sp>
      <p:sp>
        <p:nvSpPr>
          <p:cNvPr id="12" name="Chart Placeholder 7">
            <a:extLst>
              <a:ext uri="{FF2B5EF4-FFF2-40B4-BE49-F238E27FC236}">
                <a16:creationId xmlns:a16="http://schemas.microsoft.com/office/drawing/2014/main" id="{D82D675A-8DEF-334A-B254-DBF5B22537AB}"/>
              </a:ext>
            </a:extLst>
          </p:cNvPr>
          <p:cNvSpPr>
            <a:spLocks noGrp="1"/>
          </p:cNvSpPr>
          <p:nvPr>
            <p:ph type="chart" sz="quarter" idx="11"/>
          </p:nvPr>
        </p:nvSpPr>
        <p:spPr>
          <a:xfrm>
            <a:off x="6400800" y="2377440"/>
            <a:ext cx="5333999" cy="3566160"/>
          </a:xfrm>
          <a:prstGeom prst="rect">
            <a:avLst/>
          </a:prstGeom>
        </p:spPr>
        <p:txBody>
          <a:bodyPr anchor="ctr" anchorCtr="0"/>
          <a:lstStyle>
            <a:lvl1pPr marL="0" indent="0" algn="ctr">
              <a:buNone/>
              <a:defRPr sz="1000" cap="all" baseline="0">
                <a:solidFill>
                  <a:schemeClr val="bg1"/>
                </a:solidFill>
                <a:latin typeface="Trebuchet MS" panose="020B0703020202090204" pitchFamily="34" charset="0"/>
              </a:defRPr>
            </a:lvl1pPr>
          </a:lstStyle>
          <a:p>
            <a:r>
              <a:rPr lang="en-US" dirty="0"/>
              <a:t>Click icon to add chart</a:t>
            </a:r>
          </a:p>
        </p:txBody>
      </p:sp>
      <p:sp>
        <p:nvSpPr>
          <p:cNvPr id="13" name="Text Placeholder 6">
            <a:extLst>
              <a:ext uri="{FF2B5EF4-FFF2-40B4-BE49-F238E27FC236}">
                <a16:creationId xmlns:a16="http://schemas.microsoft.com/office/drawing/2014/main" id="{DA1D8915-2A81-784C-AA75-C5F412A81036}"/>
              </a:ext>
            </a:extLst>
          </p:cNvPr>
          <p:cNvSpPr>
            <a:spLocks noGrp="1"/>
          </p:cNvSpPr>
          <p:nvPr>
            <p:ph type="body" sz="quarter" idx="12" hasCustomPrompt="1"/>
          </p:nvPr>
        </p:nvSpPr>
        <p:spPr>
          <a:xfrm>
            <a:off x="457200" y="1676400"/>
            <a:ext cx="5327650" cy="592470"/>
          </a:xfrm>
          <a:prstGeom prst="rect">
            <a:avLst/>
          </a:prstGeom>
        </p:spPr>
        <p:txBody>
          <a:bodyPr>
            <a:spAutoFit/>
          </a:bodyPr>
          <a:lstStyle>
            <a:lvl1pPr marL="0" indent="0" algn="ctr">
              <a:spcBef>
                <a:spcPts val="0"/>
              </a:spcBef>
              <a:spcAft>
                <a:spcPts val="300"/>
              </a:spcAft>
              <a:buNone/>
              <a:defRPr sz="1800" b="1" cap="none" spc="0" baseline="0">
                <a:solidFill>
                  <a:schemeClr val="bg1"/>
                </a:solidFill>
                <a:latin typeface="Trebuchet MS" panose="020B0703020202090204" pitchFamily="34" charset="0"/>
              </a:defRPr>
            </a:lvl1pPr>
            <a:lvl2pPr marL="0" indent="0" algn="ctr">
              <a:spcBef>
                <a:spcPts val="0"/>
              </a:spcBef>
              <a:buNone/>
              <a:defRPr sz="1200" spc="0">
                <a:solidFill>
                  <a:schemeClr val="bg1"/>
                </a:solidFill>
                <a:latin typeface="Trebuchet MS" panose="020B0703020202090204" pitchFamily="34" charset="0"/>
              </a:defRPr>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[Chart Title]</a:t>
            </a:r>
          </a:p>
          <a:p>
            <a:pPr lvl="1"/>
            <a:r>
              <a:rPr lang="en-US" dirty="0"/>
              <a:t>[optional additional chart information]</a:t>
            </a:r>
          </a:p>
        </p:txBody>
      </p:sp>
      <p:sp>
        <p:nvSpPr>
          <p:cNvPr id="14" name="Text Placeholder 9">
            <a:extLst>
              <a:ext uri="{FF2B5EF4-FFF2-40B4-BE49-F238E27FC236}">
                <a16:creationId xmlns:a16="http://schemas.microsoft.com/office/drawing/2014/main" id="{104F01D2-AC99-EC44-957F-3EE051BBFFB7}"/>
              </a:ext>
            </a:extLst>
          </p:cNvPr>
          <p:cNvSpPr>
            <a:spLocks noGrp="1"/>
          </p:cNvSpPr>
          <p:nvPr>
            <p:ph type="body" sz="quarter" idx="13" hasCustomPrompt="1"/>
          </p:nvPr>
        </p:nvSpPr>
        <p:spPr>
          <a:xfrm>
            <a:off x="6400800" y="1676400"/>
            <a:ext cx="5334000" cy="592470"/>
          </a:xfrm>
          <a:prstGeom prst="rect">
            <a:avLst/>
          </a:prstGeom>
        </p:spPr>
        <p:txBody>
          <a:bodyPr>
            <a:spAutoFit/>
          </a:bodyPr>
          <a:lstStyle>
            <a:lvl1pPr marL="0" indent="0" algn="ctr">
              <a:spcBef>
                <a:spcPts val="0"/>
              </a:spcBef>
              <a:spcAft>
                <a:spcPts val="300"/>
              </a:spcAft>
              <a:buNone/>
              <a:defRPr sz="1800" b="1" cap="none" spc="0" baseline="0">
                <a:solidFill>
                  <a:schemeClr val="bg1"/>
                </a:solidFill>
                <a:latin typeface="Trebuchet MS" panose="020B0703020202090204" pitchFamily="34" charset="0"/>
              </a:defRPr>
            </a:lvl1pPr>
            <a:lvl2pPr marL="0" indent="0" algn="ctr">
              <a:spcBef>
                <a:spcPts val="0"/>
              </a:spcBef>
              <a:buNone/>
              <a:defRPr lang="en-US" sz="1200" kern="1200" spc="0" dirty="0">
                <a:solidFill>
                  <a:schemeClr val="bg1"/>
                </a:solidFill>
                <a:latin typeface="Trebuchet MS" panose="020B0703020202090204" pitchFamily="34" charset="0"/>
                <a:ea typeface="+mn-ea"/>
                <a:cs typeface="+mn-cs"/>
              </a:defRPr>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[Chart Title]</a:t>
            </a:r>
          </a:p>
          <a:p>
            <a:pPr marL="0" lvl="1" indent="0" algn="ctr" defTabSz="914400" rtl="0" eaLnBrk="1" latinLnBrk="0" hangingPunct="1">
              <a:lnSpc>
                <a:spcPct val="100000"/>
              </a:lnSpc>
              <a:spcBef>
                <a:spcPts val="0"/>
              </a:spcBef>
              <a:buFont typeface="Graphik Regular" panose="020B0503030202060203" pitchFamily="34" charset="0"/>
              <a:buNone/>
            </a:pPr>
            <a:r>
              <a:rPr lang="en-US" dirty="0"/>
              <a:t>[optional additional chart information]</a:t>
            </a:r>
          </a:p>
        </p:txBody>
      </p:sp>
      <p:sp>
        <p:nvSpPr>
          <p:cNvPr id="2" name="TextBox 1">
            <a:extLst>
              <a:ext uri="{FF2B5EF4-FFF2-40B4-BE49-F238E27FC236}">
                <a16:creationId xmlns:a16="http://schemas.microsoft.com/office/drawing/2014/main" id="{8ACF7C34-3C12-0343-AAD9-D50B0B78A8DF}"/>
              </a:ext>
            </a:extLst>
          </p:cNvPr>
          <p:cNvSpPr txBox="1"/>
          <p:nvPr userDrawn="1"/>
        </p:nvSpPr>
        <p:spPr>
          <a:xfrm>
            <a:off x="4838218" y="2013995"/>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bg1"/>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CE1EC708-C9A5-B643-8A72-8BE2F4F1F4C2}"/>
              </a:ext>
            </a:extLst>
          </p:cNvPr>
          <p:cNvCxnSpPr>
            <a:cxnSpLocks/>
          </p:cNvCxnSpPr>
          <p:nvPr userDrawn="1"/>
        </p:nvCxnSpPr>
        <p:spPr>
          <a:xfrm>
            <a:off x="6096000" y="2133600"/>
            <a:ext cx="0" cy="39243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itle 5">
            <a:extLst>
              <a:ext uri="{FF2B5EF4-FFF2-40B4-BE49-F238E27FC236}">
                <a16:creationId xmlns:a16="http://schemas.microsoft.com/office/drawing/2014/main" id="{E8B7DBE8-8F2D-8247-858B-1DF626847E64}"/>
              </a:ext>
            </a:extLst>
          </p:cNvPr>
          <p:cNvSpPr>
            <a:spLocks noGrp="1"/>
          </p:cNvSpPr>
          <p:nvPr>
            <p:ph type="title" hasCustomPrompt="1"/>
          </p:nvPr>
        </p:nvSpPr>
        <p:spPr>
          <a:xfrm>
            <a:off x="452119" y="457200"/>
            <a:ext cx="11277600" cy="430887"/>
          </a:xfrm>
          <a:prstGeom prst="rect">
            <a:avLst/>
          </a:prstGeom>
        </p:spPr>
        <p:txBody>
          <a:bodyPr lIns="0" tIns="0" rIns="0" bIns="0">
            <a:spAutoFit/>
          </a:bodyPr>
          <a:lstStyle>
            <a:lvl1pPr algn="ctr">
              <a:defRPr sz="2800" spc="0" baseline="0">
                <a:solidFill>
                  <a:schemeClr val="bg1"/>
                </a:solidFill>
              </a:defRPr>
            </a:lvl1pPr>
          </a:lstStyle>
          <a:p>
            <a:r>
              <a:rPr lang="en-US" dirty="0"/>
              <a:t>[Slide Title]</a:t>
            </a:r>
          </a:p>
        </p:txBody>
      </p:sp>
      <p:sp>
        <p:nvSpPr>
          <p:cNvPr id="8" name="Text Placeholder 7">
            <a:extLst>
              <a:ext uri="{FF2B5EF4-FFF2-40B4-BE49-F238E27FC236}">
                <a16:creationId xmlns:a16="http://schemas.microsoft.com/office/drawing/2014/main" id="{A410748E-B50A-0B4C-9E99-7D00911914BA}"/>
              </a:ext>
            </a:extLst>
          </p:cNvPr>
          <p:cNvSpPr>
            <a:spLocks noGrp="1"/>
          </p:cNvSpPr>
          <p:nvPr>
            <p:ph type="body" sz="quarter" idx="16" hasCustomPrompt="1"/>
          </p:nvPr>
        </p:nvSpPr>
        <p:spPr>
          <a:xfrm>
            <a:off x="457200" y="1038225"/>
            <a:ext cx="11277600" cy="369332"/>
          </a:xfrm>
          <a:prstGeom prst="rect">
            <a:avLst/>
          </a:prstGeom>
        </p:spPr>
        <p:txBody>
          <a:bodyPr lIns="0" tIns="0" rIns="0" bIns="0">
            <a:spAutoFit/>
          </a:bodyPr>
          <a:lstStyle>
            <a:lvl1pPr marL="0" indent="0" algn="ctr">
              <a:buNone/>
              <a:defRPr sz="2400" b="1" spc="0" baseline="0">
                <a:solidFill>
                  <a:schemeClr val="bg1"/>
                </a:solidFill>
              </a:defRPr>
            </a:lvl1pPr>
            <a:lvl2pPr marL="457200" indent="0" algn="ctr">
              <a:buNone/>
              <a:defRPr sz="2400">
                <a:solidFill>
                  <a:schemeClr val="accent1"/>
                </a:solidFill>
              </a:defRPr>
            </a:lvl2pPr>
            <a:lvl3pPr marL="914400" indent="0" algn="ctr">
              <a:buNone/>
              <a:defRPr sz="2400">
                <a:solidFill>
                  <a:schemeClr val="accent1"/>
                </a:solidFill>
              </a:defRPr>
            </a:lvl3pPr>
            <a:lvl4pPr marL="1371600" indent="0" algn="ctr">
              <a:buNone/>
              <a:defRPr sz="2400">
                <a:solidFill>
                  <a:schemeClr val="accent1"/>
                </a:solidFill>
              </a:defRPr>
            </a:lvl4pPr>
            <a:lvl5pPr marL="1828800" indent="0" algn="ctr">
              <a:buNone/>
              <a:defRPr sz="2400">
                <a:solidFill>
                  <a:schemeClr val="accent1"/>
                </a:solidFill>
              </a:defRPr>
            </a:lvl5pPr>
          </a:lstStyle>
          <a:p>
            <a:pPr lvl="0"/>
            <a:r>
              <a:rPr lang="en-US" dirty="0"/>
              <a:t>[Optional Subtitle]</a:t>
            </a:r>
          </a:p>
        </p:txBody>
      </p:sp>
      <p:sp>
        <p:nvSpPr>
          <p:cNvPr id="16" name="Text Placeholder 1">
            <a:extLst>
              <a:ext uri="{FF2B5EF4-FFF2-40B4-BE49-F238E27FC236}">
                <a16:creationId xmlns:a16="http://schemas.microsoft.com/office/drawing/2014/main" id="{77D7E848-D140-48FA-BF4C-8B3773241424}"/>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5" name="Group 14">
            <a:extLst>
              <a:ext uri="{FF2B5EF4-FFF2-40B4-BE49-F238E27FC236}">
                <a16:creationId xmlns:a16="http://schemas.microsoft.com/office/drawing/2014/main" id="{D4703139-4B81-4C1C-B7CF-8B08C5424777}"/>
              </a:ext>
            </a:extLst>
          </p:cNvPr>
          <p:cNvGrpSpPr>
            <a:grpSpLocks noChangeAspect="1"/>
          </p:cNvGrpSpPr>
          <p:nvPr userDrawn="1"/>
        </p:nvGrpSpPr>
        <p:grpSpPr bwMode="auto">
          <a:xfrm>
            <a:off x="11523227" y="6169794"/>
            <a:ext cx="468957" cy="411981"/>
            <a:chOff x="7171" y="3741"/>
            <a:chExt cx="214" cy="188"/>
          </a:xfrm>
          <a:effectLst/>
        </p:grpSpPr>
        <p:sp>
          <p:nvSpPr>
            <p:cNvPr id="20" name="Freeform 6">
              <a:extLst>
                <a:ext uri="{FF2B5EF4-FFF2-40B4-BE49-F238E27FC236}">
                  <a16:creationId xmlns:a16="http://schemas.microsoft.com/office/drawing/2014/main" id="{3324299C-2A42-4AC6-A059-699B457180BA}"/>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
              <a:extLst>
                <a:ext uri="{FF2B5EF4-FFF2-40B4-BE49-F238E27FC236}">
                  <a16:creationId xmlns:a16="http://schemas.microsoft.com/office/drawing/2014/main" id="{E963A63E-C1AC-49FA-9BD4-C55C8C4F8EB9}"/>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51780836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ustom Thank you slide — gray">
    <p:bg>
      <p:bgPr>
        <a:solidFill>
          <a:schemeClr val="tx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1E7E026-6B9D-684C-8F38-BB252D607117}"/>
              </a:ext>
            </a:extLst>
          </p:cNvPr>
          <p:cNvCxnSpPr>
            <a:cxnSpLocks/>
          </p:cNvCxnSpPr>
          <p:nvPr userDrawn="1"/>
        </p:nvCxnSpPr>
        <p:spPr>
          <a:xfrm>
            <a:off x="5554394" y="4092268"/>
            <a:ext cx="1083213" cy="0"/>
          </a:xfrm>
          <a:prstGeom prst="line">
            <a:avLst/>
          </a:prstGeom>
          <a:ln w="28575" cap="sq">
            <a:solidFill>
              <a:schemeClr val="accent1"/>
            </a:solidFill>
          </a:ln>
        </p:spPr>
        <p:style>
          <a:lnRef idx="1">
            <a:schemeClr val="accent1"/>
          </a:lnRef>
          <a:fillRef idx="0">
            <a:schemeClr val="accent1"/>
          </a:fillRef>
          <a:effectRef idx="0">
            <a:schemeClr val="dk1"/>
          </a:effectRef>
          <a:fontRef idx="minor">
            <a:schemeClr val="dk1"/>
          </a:fontRef>
        </p:style>
      </p:cxnSp>
      <p:sp>
        <p:nvSpPr>
          <p:cNvPr id="5" name="Text Placeholder 4">
            <a:extLst>
              <a:ext uri="{FF2B5EF4-FFF2-40B4-BE49-F238E27FC236}">
                <a16:creationId xmlns:a16="http://schemas.microsoft.com/office/drawing/2014/main" id="{938FF3B2-36AB-FF42-A7E7-F274898FD6E7}"/>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bg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CLICK TO EDIT TEXT</a:t>
            </a:r>
          </a:p>
        </p:txBody>
      </p:sp>
      <p:grpSp>
        <p:nvGrpSpPr>
          <p:cNvPr id="10" name="Group 9">
            <a:extLst>
              <a:ext uri="{FF2B5EF4-FFF2-40B4-BE49-F238E27FC236}">
                <a16:creationId xmlns:a16="http://schemas.microsoft.com/office/drawing/2014/main" id="{C93B6B9F-ED64-45D4-99FD-80684509A62C}"/>
              </a:ext>
            </a:extLst>
          </p:cNvPr>
          <p:cNvGrpSpPr>
            <a:grpSpLocks noChangeAspect="1"/>
          </p:cNvGrpSpPr>
          <p:nvPr userDrawn="1"/>
        </p:nvGrpSpPr>
        <p:grpSpPr bwMode="auto">
          <a:xfrm>
            <a:off x="11523227" y="6169794"/>
            <a:ext cx="468957" cy="411981"/>
            <a:chOff x="7171" y="3741"/>
            <a:chExt cx="214" cy="188"/>
          </a:xfrm>
          <a:effectLst/>
        </p:grpSpPr>
        <p:sp>
          <p:nvSpPr>
            <p:cNvPr id="11" name="Freeform 6">
              <a:extLst>
                <a:ext uri="{FF2B5EF4-FFF2-40B4-BE49-F238E27FC236}">
                  <a16:creationId xmlns:a16="http://schemas.microsoft.com/office/drawing/2014/main" id="{5F7A429B-6CE8-4890-8A2F-250C9E6A2D71}"/>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BCB86064-0329-4A80-946E-5774ABD2070D}"/>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9419170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hank you slide — gray">
    <p:bg>
      <p:bgPr>
        <a:solidFill>
          <a:schemeClr val="tx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1E7E026-6B9D-684C-8F38-BB252D607117}"/>
              </a:ext>
            </a:extLst>
          </p:cNvPr>
          <p:cNvCxnSpPr>
            <a:cxnSpLocks/>
          </p:cNvCxnSpPr>
          <p:nvPr userDrawn="1"/>
        </p:nvCxnSpPr>
        <p:spPr>
          <a:xfrm>
            <a:off x="5554394" y="4092268"/>
            <a:ext cx="1083213" cy="0"/>
          </a:xfrm>
          <a:prstGeom prst="line">
            <a:avLst/>
          </a:prstGeom>
          <a:ln w="28575" cap="sq">
            <a:solidFill>
              <a:schemeClr val="accent1"/>
            </a:solidFill>
          </a:ln>
        </p:spPr>
        <p:style>
          <a:lnRef idx="1">
            <a:schemeClr val="accent1"/>
          </a:lnRef>
          <a:fillRef idx="0">
            <a:schemeClr val="accent1"/>
          </a:fillRef>
          <a:effectRef idx="0">
            <a:schemeClr val="dk1"/>
          </a:effectRef>
          <a:fontRef idx="minor">
            <a:schemeClr val="dk1"/>
          </a:fontRef>
        </p:style>
      </p:cxnSp>
      <p:sp>
        <p:nvSpPr>
          <p:cNvPr id="20" name="Title 1">
            <a:extLst>
              <a:ext uri="{FF2B5EF4-FFF2-40B4-BE49-F238E27FC236}">
                <a16:creationId xmlns:a16="http://schemas.microsoft.com/office/drawing/2014/main" id="{F241BB8A-38CA-0446-8FD9-CD1318DE1C08}"/>
              </a:ext>
            </a:extLst>
          </p:cNvPr>
          <p:cNvSpPr txBox="1">
            <a:spLocks/>
          </p:cNvSpPr>
          <p:nvPr userDrawn="1"/>
        </p:nvSpPr>
        <p:spPr>
          <a:xfrm>
            <a:off x="571500" y="999066"/>
            <a:ext cx="11049000" cy="485986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sz="4400" b="0" i="0" kern="1200">
                <a:solidFill>
                  <a:schemeClr val="bg1"/>
                </a:solidFill>
                <a:latin typeface="+mn-lt"/>
                <a:ea typeface="+mj-ea"/>
                <a:cs typeface="Arial" panose="020B0604020202020204" pitchFamily="34" charset="0"/>
              </a:defRPr>
            </a:lvl1pPr>
          </a:lstStyle>
          <a:p>
            <a:pPr algn="ctr"/>
            <a:r>
              <a:rPr lang="en-US" sz="3600" spc="300" dirty="0">
                <a:latin typeface="Trebuchet MS" panose="020B0703020202090204" pitchFamily="34" charset="0"/>
                <a:cs typeface="Calibri" panose="020F0502020204030204" pitchFamily="34" charset="0"/>
              </a:rPr>
              <a:t>THANK YOU</a:t>
            </a:r>
          </a:p>
        </p:txBody>
      </p:sp>
      <p:grpSp>
        <p:nvGrpSpPr>
          <p:cNvPr id="9" name="Group 8">
            <a:extLst>
              <a:ext uri="{FF2B5EF4-FFF2-40B4-BE49-F238E27FC236}">
                <a16:creationId xmlns:a16="http://schemas.microsoft.com/office/drawing/2014/main" id="{0B66F87C-47A8-4B76-91E9-3E07861318CF}"/>
              </a:ext>
            </a:extLst>
          </p:cNvPr>
          <p:cNvGrpSpPr>
            <a:grpSpLocks noChangeAspect="1"/>
          </p:cNvGrpSpPr>
          <p:nvPr userDrawn="1"/>
        </p:nvGrpSpPr>
        <p:grpSpPr bwMode="auto">
          <a:xfrm>
            <a:off x="11523227" y="6169794"/>
            <a:ext cx="468957" cy="411981"/>
            <a:chOff x="7171" y="3741"/>
            <a:chExt cx="214" cy="188"/>
          </a:xfrm>
          <a:effectLst/>
        </p:grpSpPr>
        <p:sp>
          <p:nvSpPr>
            <p:cNvPr id="10" name="Freeform 6">
              <a:extLst>
                <a:ext uri="{FF2B5EF4-FFF2-40B4-BE49-F238E27FC236}">
                  <a16:creationId xmlns:a16="http://schemas.microsoft.com/office/drawing/2014/main" id="{AE4EC176-ECD4-4909-8874-3450E0D82CF6}"/>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82AE96A8-26D3-497F-983E-FF34B6BA1B45}"/>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9610670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_Slide">
    <p:bg>
      <p:bgPr>
        <a:solidFill>
          <a:schemeClr val="tx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96371B-102E-4C28-8A1E-CD71945E194F}"/>
              </a:ext>
            </a:extLst>
          </p:cNvPr>
          <p:cNvGrpSpPr>
            <a:grpSpLocks noChangeAspect="1"/>
          </p:cNvGrpSpPr>
          <p:nvPr userDrawn="1"/>
        </p:nvGrpSpPr>
        <p:grpSpPr bwMode="auto">
          <a:xfrm>
            <a:off x="11523227" y="6169794"/>
            <a:ext cx="468957" cy="411981"/>
            <a:chOff x="7171" y="3741"/>
            <a:chExt cx="214" cy="188"/>
          </a:xfrm>
          <a:effectLst/>
        </p:grpSpPr>
        <p:sp>
          <p:nvSpPr>
            <p:cNvPr id="7" name="Freeform 6">
              <a:extLst>
                <a:ext uri="{FF2B5EF4-FFF2-40B4-BE49-F238E27FC236}">
                  <a16:creationId xmlns:a16="http://schemas.microsoft.com/office/drawing/2014/main" id="{A6ED86D2-9237-4012-9DB0-C08A3C67E1E5}"/>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7">
              <a:extLst>
                <a:ext uri="{FF2B5EF4-FFF2-40B4-BE49-F238E27FC236}">
                  <a16:creationId xmlns:a16="http://schemas.microsoft.com/office/drawing/2014/main" id="{929948DD-A2C8-4AF6-B1E4-033EAC9E765E}"/>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3133423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1/2 copy 1/2 photography">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FC8EC9-1D4E-D44F-AA94-17A3DC34E997}"/>
              </a:ext>
            </a:extLst>
          </p:cNvPr>
          <p:cNvSpPr>
            <a:spLocks noGrp="1"/>
          </p:cNvSpPr>
          <p:nvPr>
            <p:ph type="pic" sz="quarter" idx="15" hasCustomPrompt="1"/>
          </p:nvPr>
        </p:nvSpPr>
        <p:spPr>
          <a:xfrm>
            <a:off x="6096000" y="7280"/>
            <a:ext cx="6096000" cy="6858000"/>
          </a:xfrm>
          <a:prstGeom prst="rect">
            <a:avLst/>
          </a:prstGeom>
        </p:spPr>
        <p:txBody>
          <a:bodyPr tIns="1737360" anchor="t" anchorCtr="0"/>
          <a:lstStyle>
            <a:lvl1pPr marL="0" indent="0" algn="ctr">
              <a:buNone/>
              <a:defRPr sz="1600">
                <a:solidFill>
                  <a:schemeClr val="tx1"/>
                </a:solidFill>
              </a:defRPr>
            </a:lvl1pPr>
          </a:lstStyle>
          <a:p>
            <a:r>
              <a:rPr lang="en-US" dirty="0"/>
              <a:t>Click to insert an image.</a:t>
            </a:r>
          </a:p>
        </p:txBody>
      </p:sp>
      <p:sp>
        <p:nvSpPr>
          <p:cNvPr id="8" name="Text Placeholder 4">
            <a:extLst>
              <a:ext uri="{FF2B5EF4-FFF2-40B4-BE49-F238E27FC236}">
                <a16:creationId xmlns:a16="http://schemas.microsoft.com/office/drawing/2014/main" id="{DF0C5594-4192-204E-9EF9-467C544B0A4F}"/>
              </a:ext>
            </a:extLst>
          </p:cNvPr>
          <p:cNvSpPr>
            <a:spLocks noGrp="1"/>
          </p:cNvSpPr>
          <p:nvPr>
            <p:ph type="body" sz="quarter" idx="13" hasCustomPrompt="1"/>
          </p:nvPr>
        </p:nvSpPr>
        <p:spPr>
          <a:xfrm>
            <a:off x="457199" y="658201"/>
            <a:ext cx="5327651"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6" name="Text Placeholder 4">
            <a:extLst>
              <a:ext uri="{FF2B5EF4-FFF2-40B4-BE49-F238E27FC236}">
                <a16:creationId xmlns:a16="http://schemas.microsoft.com/office/drawing/2014/main" id="{304E6A06-5593-D949-B770-6703436A9F84}"/>
              </a:ext>
            </a:extLst>
          </p:cNvPr>
          <p:cNvSpPr>
            <a:spLocks noGrp="1"/>
          </p:cNvSpPr>
          <p:nvPr>
            <p:ph type="body" sz="quarter" idx="16" hasCustomPrompt="1"/>
          </p:nvPr>
        </p:nvSpPr>
        <p:spPr>
          <a:xfrm>
            <a:off x="457200" y="1605776"/>
            <a:ext cx="5327650" cy="4337824"/>
          </a:xfrm>
          <a:prstGeom prst="rect">
            <a:avLst/>
          </a:prstGeom>
        </p:spPr>
        <p:txBody>
          <a:bodyPr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sp>
        <p:nvSpPr>
          <p:cNvPr id="11" name="Slide Number Placeholder 1">
            <a:extLst>
              <a:ext uri="{FF2B5EF4-FFF2-40B4-BE49-F238E27FC236}">
                <a16:creationId xmlns:a16="http://schemas.microsoft.com/office/drawing/2014/main" id="{F1F7BBA0-B874-415B-9E35-562EF94779CD}"/>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2" name="Group 11">
            <a:extLst>
              <a:ext uri="{FF2B5EF4-FFF2-40B4-BE49-F238E27FC236}">
                <a16:creationId xmlns:a16="http://schemas.microsoft.com/office/drawing/2014/main" id="{3DA216A9-93B8-4B65-9A4B-34AF99988D3A}"/>
              </a:ext>
            </a:extLst>
          </p:cNvPr>
          <p:cNvGrpSpPr>
            <a:grpSpLocks noChangeAspect="1"/>
          </p:cNvGrpSpPr>
          <p:nvPr userDrawn="1"/>
        </p:nvGrpSpPr>
        <p:grpSpPr bwMode="auto">
          <a:xfrm>
            <a:off x="11523227" y="6169794"/>
            <a:ext cx="468957" cy="411981"/>
            <a:chOff x="7171" y="3741"/>
            <a:chExt cx="214" cy="188"/>
          </a:xfrm>
          <a:effectLst/>
        </p:grpSpPr>
        <p:sp>
          <p:nvSpPr>
            <p:cNvPr id="13" name="Freeform 6">
              <a:extLst>
                <a:ext uri="{FF2B5EF4-FFF2-40B4-BE49-F238E27FC236}">
                  <a16:creationId xmlns:a16="http://schemas.microsoft.com/office/drawing/2014/main" id="{F13A06AE-215F-4B26-9737-E5A779423D7D}"/>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F4B6FD51-4A9B-4702-A35C-22838308B03B}"/>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Footer Placeholder 2">
            <a:extLst>
              <a:ext uri="{FF2B5EF4-FFF2-40B4-BE49-F238E27FC236}">
                <a16:creationId xmlns:a16="http://schemas.microsoft.com/office/drawing/2014/main" id="{CBAB80F3-0F5D-47AC-87AF-CCA10DD60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48033103"/>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1/2 bullets 1/2 photography">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FC8EC9-1D4E-D44F-AA94-17A3DC34E997}"/>
              </a:ext>
            </a:extLst>
          </p:cNvPr>
          <p:cNvSpPr>
            <a:spLocks noGrp="1"/>
          </p:cNvSpPr>
          <p:nvPr>
            <p:ph type="pic" sz="quarter" idx="15" hasCustomPrompt="1"/>
          </p:nvPr>
        </p:nvSpPr>
        <p:spPr>
          <a:xfrm>
            <a:off x="6096000" y="7280"/>
            <a:ext cx="6096000" cy="6858000"/>
          </a:xfrm>
          <a:prstGeom prst="rect">
            <a:avLst/>
          </a:prstGeom>
        </p:spPr>
        <p:txBody>
          <a:bodyPr tIns="1737360" anchor="t" anchorCtr="0"/>
          <a:lstStyle>
            <a:lvl1pPr marL="0" indent="0" algn="ctr">
              <a:buNone/>
              <a:defRPr sz="1600">
                <a:solidFill>
                  <a:schemeClr val="tx1"/>
                </a:solidFill>
              </a:defRPr>
            </a:lvl1pPr>
          </a:lstStyle>
          <a:p>
            <a:r>
              <a:rPr lang="en-US" dirty="0"/>
              <a:t>Click to insert an image.</a:t>
            </a:r>
          </a:p>
        </p:txBody>
      </p:sp>
      <p:sp>
        <p:nvSpPr>
          <p:cNvPr id="8" name="Text Placeholder 4">
            <a:extLst>
              <a:ext uri="{FF2B5EF4-FFF2-40B4-BE49-F238E27FC236}">
                <a16:creationId xmlns:a16="http://schemas.microsoft.com/office/drawing/2014/main" id="{DF0C5594-4192-204E-9EF9-467C544B0A4F}"/>
              </a:ext>
            </a:extLst>
          </p:cNvPr>
          <p:cNvSpPr>
            <a:spLocks noGrp="1"/>
          </p:cNvSpPr>
          <p:nvPr>
            <p:ph type="body" sz="quarter" idx="13" hasCustomPrompt="1"/>
          </p:nvPr>
        </p:nvSpPr>
        <p:spPr>
          <a:xfrm>
            <a:off x="457199" y="658201"/>
            <a:ext cx="5327651"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6" name="Text Placeholder 4">
            <a:extLst>
              <a:ext uri="{FF2B5EF4-FFF2-40B4-BE49-F238E27FC236}">
                <a16:creationId xmlns:a16="http://schemas.microsoft.com/office/drawing/2014/main" id="{D79B946A-8454-094A-83F0-0A5780930386}"/>
              </a:ext>
            </a:extLst>
          </p:cNvPr>
          <p:cNvSpPr>
            <a:spLocks noGrp="1"/>
          </p:cNvSpPr>
          <p:nvPr>
            <p:ph type="body" sz="quarter" idx="16" hasCustomPrompt="1"/>
          </p:nvPr>
        </p:nvSpPr>
        <p:spPr>
          <a:xfrm>
            <a:off x="457200" y="1600200"/>
            <a:ext cx="5327650" cy="4343400"/>
          </a:xfrm>
          <a:prstGeom prst="rect">
            <a:avLst/>
          </a:prstGeom>
        </p:spPr>
        <p:txBody>
          <a:bodyPr anchor="ctr" anchorCtr="0"/>
          <a:lstStyle>
            <a:lvl1pPr marL="285750" indent="-285750">
              <a:buFont typeface="Arial" panose="020B0604020202020204" pitchFamily="34" charset="0"/>
              <a:buChar char="•"/>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sp>
        <p:nvSpPr>
          <p:cNvPr id="11" name="Slide Number Placeholder 1">
            <a:extLst>
              <a:ext uri="{FF2B5EF4-FFF2-40B4-BE49-F238E27FC236}">
                <a16:creationId xmlns:a16="http://schemas.microsoft.com/office/drawing/2014/main" id="{81582A5B-0FC0-4642-97A9-3E1DF6963C73}"/>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2" name="Group 11">
            <a:extLst>
              <a:ext uri="{FF2B5EF4-FFF2-40B4-BE49-F238E27FC236}">
                <a16:creationId xmlns:a16="http://schemas.microsoft.com/office/drawing/2014/main" id="{B4BCE4B8-07EB-4154-A64E-47EC4D119026}"/>
              </a:ext>
            </a:extLst>
          </p:cNvPr>
          <p:cNvGrpSpPr>
            <a:grpSpLocks noChangeAspect="1"/>
          </p:cNvGrpSpPr>
          <p:nvPr userDrawn="1"/>
        </p:nvGrpSpPr>
        <p:grpSpPr bwMode="auto">
          <a:xfrm>
            <a:off x="11523227" y="6169794"/>
            <a:ext cx="468957" cy="411981"/>
            <a:chOff x="7171" y="3741"/>
            <a:chExt cx="214" cy="188"/>
          </a:xfrm>
          <a:effectLst/>
        </p:grpSpPr>
        <p:sp>
          <p:nvSpPr>
            <p:cNvPr id="13" name="Freeform 6">
              <a:extLst>
                <a:ext uri="{FF2B5EF4-FFF2-40B4-BE49-F238E27FC236}">
                  <a16:creationId xmlns:a16="http://schemas.microsoft.com/office/drawing/2014/main" id="{6AB1354C-6926-4625-9D20-8D91E4D8C8C5}"/>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75D5686A-1A1E-4CAC-B567-5D59AF0999C7}"/>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Footer Placeholder 2">
            <a:extLst>
              <a:ext uri="{FF2B5EF4-FFF2-40B4-BE49-F238E27FC236}">
                <a16:creationId xmlns:a16="http://schemas.microsoft.com/office/drawing/2014/main" id="{99DBC547-A835-4C4C-9285-E0668E0A5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7339652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bleed photography w/ header">
    <p:bg>
      <p:bgPr>
        <a:solidFill>
          <a:schemeClr val="bg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71422AE-67EA-6742-8143-5C0DADDDF1FE}"/>
              </a:ext>
            </a:extLst>
          </p:cNvPr>
          <p:cNvSpPr>
            <a:spLocks noGrp="1"/>
          </p:cNvSpPr>
          <p:nvPr>
            <p:ph type="pic" sz="quarter" idx="11"/>
          </p:nvPr>
        </p:nvSpPr>
        <p:spPr>
          <a:xfrm>
            <a:off x="-32084" y="0"/>
            <a:ext cx="12192000" cy="6858000"/>
          </a:xfrm>
          <a:prstGeom prst="rect">
            <a:avLst/>
          </a:prstGeom>
        </p:spPr>
        <p:txBody>
          <a:bodyPr/>
          <a:lstStyle>
            <a:lvl1pPr>
              <a:defRPr>
                <a:solidFill>
                  <a:schemeClr val="tx1"/>
                </a:solidFill>
              </a:defRPr>
            </a:lvl1pPr>
          </a:lstStyle>
          <a:p>
            <a:endParaRPr lang="en-US" dirty="0"/>
          </a:p>
          <a:p>
            <a:endParaRPr lang="en-US" dirty="0"/>
          </a:p>
          <a:p>
            <a:endParaRPr lang="en-US" dirty="0"/>
          </a:p>
          <a:p>
            <a:r>
              <a:rPr lang="en-US" dirty="0"/>
              <a:t>Full-bleed photography slide</a:t>
            </a:r>
          </a:p>
          <a:p>
            <a:r>
              <a:rPr lang="en-US" dirty="0"/>
              <a:t>Click to insert picture.</a:t>
            </a:r>
          </a:p>
          <a:p>
            <a:r>
              <a:rPr lang="en-US" dirty="0"/>
              <a:t>Copy and paste gradient overlay above if needed.</a:t>
            </a:r>
          </a:p>
        </p:txBody>
      </p:sp>
      <p:sp>
        <p:nvSpPr>
          <p:cNvPr id="8" name="Text Placeholder 4">
            <a:extLst>
              <a:ext uri="{FF2B5EF4-FFF2-40B4-BE49-F238E27FC236}">
                <a16:creationId xmlns:a16="http://schemas.microsoft.com/office/drawing/2014/main" id="{496A1E45-ABC2-6E4C-9202-46B517BE79B1}"/>
              </a:ext>
            </a:extLst>
          </p:cNvPr>
          <p:cNvSpPr>
            <a:spLocks noGrp="1"/>
          </p:cNvSpPr>
          <p:nvPr>
            <p:ph type="body" sz="quarter" idx="13"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Full-Bleed Photography Slide</a:t>
            </a:r>
          </a:p>
        </p:txBody>
      </p:sp>
      <p:sp>
        <p:nvSpPr>
          <p:cNvPr id="5" name="Text Placeholder 1">
            <a:extLst>
              <a:ext uri="{FF2B5EF4-FFF2-40B4-BE49-F238E27FC236}">
                <a16:creationId xmlns:a16="http://schemas.microsoft.com/office/drawing/2014/main" id="{122A6F2B-D6B4-4E10-BFD4-56BEA1CCE463}"/>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9" name="Slide Number Placeholder 1">
            <a:extLst>
              <a:ext uri="{FF2B5EF4-FFF2-40B4-BE49-F238E27FC236}">
                <a16:creationId xmlns:a16="http://schemas.microsoft.com/office/drawing/2014/main" id="{4C69C1DF-47BF-4080-9AD5-09464EAE12F1}"/>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2" name="Group 11">
            <a:extLst>
              <a:ext uri="{FF2B5EF4-FFF2-40B4-BE49-F238E27FC236}">
                <a16:creationId xmlns:a16="http://schemas.microsoft.com/office/drawing/2014/main" id="{3216DC3F-1B71-4795-BB71-5560D16EE9B8}"/>
              </a:ext>
            </a:extLst>
          </p:cNvPr>
          <p:cNvGrpSpPr>
            <a:grpSpLocks noChangeAspect="1"/>
          </p:cNvGrpSpPr>
          <p:nvPr userDrawn="1"/>
        </p:nvGrpSpPr>
        <p:grpSpPr bwMode="auto">
          <a:xfrm>
            <a:off x="11523227" y="6169794"/>
            <a:ext cx="468957" cy="411981"/>
            <a:chOff x="7171" y="3741"/>
            <a:chExt cx="214" cy="188"/>
          </a:xfrm>
          <a:effectLst/>
        </p:grpSpPr>
        <p:sp>
          <p:nvSpPr>
            <p:cNvPr id="13" name="Freeform 6">
              <a:extLst>
                <a:ext uri="{FF2B5EF4-FFF2-40B4-BE49-F238E27FC236}">
                  <a16:creationId xmlns:a16="http://schemas.microsoft.com/office/drawing/2014/main" id="{0030D10D-5CE4-4E37-A7F9-0F9F59D1ACC1}"/>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B7FD410C-8AB3-4BE2-A272-60F9DB8CA3F5}"/>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Footer Placeholder 2">
            <a:extLst>
              <a:ext uri="{FF2B5EF4-FFF2-40B4-BE49-F238E27FC236}">
                <a16:creationId xmlns:a16="http://schemas.microsoft.com/office/drawing/2014/main" id="{2BCD8121-ABFF-47B9-ADAF-C47B083C9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9045814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bleed photography w/ body copy">
    <p:bg>
      <p:bgPr>
        <a:solidFill>
          <a:schemeClr val="bg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71422AE-67EA-6742-8143-5C0DADDDF1FE}"/>
              </a:ext>
            </a:extLst>
          </p:cNvPr>
          <p:cNvSpPr>
            <a:spLocks noGrp="1"/>
          </p:cNvSpPr>
          <p:nvPr>
            <p:ph type="pic" sz="quarter" idx="11"/>
          </p:nvPr>
        </p:nvSpPr>
        <p:spPr>
          <a:xfrm>
            <a:off x="0" y="0"/>
            <a:ext cx="12192000" cy="6858000"/>
          </a:xfrm>
          <a:prstGeom prst="rect">
            <a:avLst/>
          </a:prstGeom>
        </p:spPr>
        <p:txBody>
          <a:bodyPr/>
          <a:lstStyle>
            <a:lvl1pPr>
              <a:defRPr>
                <a:solidFill>
                  <a:schemeClr val="tx1"/>
                </a:solidFill>
              </a:defRPr>
            </a:lvl1pPr>
          </a:lstStyle>
          <a:p>
            <a:endParaRPr lang="en-US" dirty="0"/>
          </a:p>
          <a:p>
            <a:endParaRPr lang="en-US" dirty="0"/>
          </a:p>
          <a:p>
            <a:endParaRPr lang="en-US" dirty="0"/>
          </a:p>
          <a:p>
            <a:r>
              <a:rPr lang="en-US" dirty="0"/>
              <a:t>Full-bleed photography slide with text</a:t>
            </a:r>
          </a:p>
          <a:p>
            <a:r>
              <a:rPr lang="en-US" dirty="0"/>
              <a:t>Click to insert picture.</a:t>
            </a:r>
          </a:p>
          <a:p>
            <a:r>
              <a:rPr lang="en-US" dirty="0"/>
              <a:t>Copy and paste gradient overlay above if needed.</a:t>
            </a:r>
          </a:p>
        </p:txBody>
      </p:sp>
      <p:sp>
        <p:nvSpPr>
          <p:cNvPr id="8" name="Text Placeholder 4">
            <a:extLst>
              <a:ext uri="{FF2B5EF4-FFF2-40B4-BE49-F238E27FC236}">
                <a16:creationId xmlns:a16="http://schemas.microsoft.com/office/drawing/2014/main" id="{496A1E45-ABC2-6E4C-9202-46B517BE79B1}"/>
              </a:ext>
            </a:extLst>
          </p:cNvPr>
          <p:cNvSpPr>
            <a:spLocks noGrp="1"/>
          </p:cNvSpPr>
          <p:nvPr>
            <p:ph type="body" sz="quarter" idx="13"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Full-Bleed Photography Slide</a:t>
            </a:r>
          </a:p>
        </p:txBody>
      </p:sp>
      <p:sp>
        <p:nvSpPr>
          <p:cNvPr id="5" name="Text Placeholder 4">
            <a:extLst>
              <a:ext uri="{FF2B5EF4-FFF2-40B4-BE49-F238E27FC236}">
                <a16:creationId xmlns:a16="http://schemas.microsoft.com/office/drawing/2014/main" id="{1CE5FA6E-A580-1649-9E9F-5C19102BC755}"/>
              </a:ext>
            </a:extLst>
          </p:cNvPr>
          <p:cNvSpPr>
            <a:spLocks noGrp="1"/>
          </p:cNvSpPr>
          <p:nvPr>
            <p:ph type="body" sz="quarter" idx="15" hasCustomPrompt="1"/>
          </p:nvPr>
        </p:nvSpPr>
        <p:spPr>
          <a:xfrm>
            <a:off x="914400" y="2057400"/>
            <a:ext cx="4191000" cy="3886200"/>
          </a:xfrm>
          <a:prstGeom prst="rect">
            <a:avLst/>
          </a:prstGeom>
        </p:spPr>
        <p:txBody>
          <a:bodyPr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sp>
        <p:nvSpPr>
          <p:cNvPr id="6" name="Text Placeholder 1">
            <a:extLst>
              <a:ext uri="{FF2B5EF4-FFF2-40B4-BE49-F238E27FC236}">
                <a16:creationId xmlns:a16="http://schemas.microsoft.com/office/drawing/2014/main" id="{691BE262-A5AA-4179-BD72-BB2BDD88AD5C}"/>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2" name="Slide Number Placeholder 1">
            <a:extLst>
              <a:ext uri="{FF2B5EF4-FFF2-40B4-BE49-F238E27FC236}">
                <a16:creationId xmlns:a16="http://schemas.microsoft.com/office/drawing/2014/main" id="{EA76B921-8801-401C-90F9-A21D8B084832}"/>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3" name="Group 12">
            <a:extLst>
              <a:ext uri="{FF2B5EF4-FFF2-40B4-BE49-F238E27FC236}">
                <a16:creationId xmlns:a16="http://schemas.microsoft.com/office/drawing/2014/main" id="{33236F68-548E-4A44-B235-C4AEFC639D5C}"/>
              </a:ext>
            </a:extLst>
          </p:cNvPr>
          <p:cNvGrpSpPr>
            <a:grpSpLocks noChangeAspect="1"/>
          </p:cNvGrpSpPr>
          <p:nvPr userDrawn="1"/>
        </p:nvGrpSpPr>
        <p:grpSpPr bwMode="auto">
          <a:xfrm>
            <a:off x="11523227" y="6169794"/>
            <a:ext cx="468957" cy="411981"/>
            <a:chOff x="7171" y="3741"/>
            <a:chExt cx="214" cy="188"/>
          </a:xfrm>
          <a:effectLst/>
        </p:grpSpPr>
        <p:sp>
          <p:nvSpPr>
            <p:cNvPr id="14" name="Freeform 6">
              <a:extLst>
                <a:ext uri="{FF2B5EF4-FFF2-40B4-BE49-F238E27FC236}">
                  <a16:creationId xmlns:a16="http://schemas.microsoft.com/office/drawing/2014/main" id="{11E7F112-232D-4E32-9A46-DE756987D2AF}"/>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FF9ECA89-C356-485A-9A86-35A82888C0F9}"/>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Footer Placeholder 2">
            <a:extLst>
              <a:ext uri="{FF2B5EF4-FFF2-40B4-BE49-F238E27FC236}">
                <a16:creationId xmlns:a16="http://schemas.microsoft.com/office/drawing/2014/main" id="{73A67481-532C-4F69-8778-674E653EE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03275159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bleed photography w/ bullets">
    <p:bg>
      <p:bgPr>
        <a:solidFill>
          <a:schemeClr val="bg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71422AE-67EA-6742-8143-5C0DADDDF1FE}"/>
              </a:ext>
            </a:extLst>
          </p:cNvPr>
          <p:cNvSpPr>
            <a:spLocks noGrp="1"/>
          </p:cNvSpPr>
          <p:nvPr>
            <p:ph type="pic" sz="quarter" idx="11"/>
          </p:nvPr>
        </p:nvSpPr>
        <p:spPr>
          <a:xfrm>
            <a:off x="0" y="-4011"/>
            <a:ext cx="12192000" cy="6858000"/>
          </a:xfrm>
          <a:prstGeom prst="rect">
            <a:avLst/>
          </a:prstGeom>
        </p:spPr>
        <p:txBody>
          <a:bodyPr/>
          <a:lstStyle>
            <a:lvl1pPr>
              <a:defRPr>
                <a:solidFill>
                  <a:schemeClr val="tx1"/>
                </a:solidFill>
              </a:defRPr>
            </a:lvl1pPr>
          </a:lstStyle>
          <a:p>
            <a:endParaRPr lang="en-US" dirty="0"/>
          </a:p>
          <a:p>
            <a:endParaRPr lang="en-US" dirty="0"/>
          </a:p>
          <a:p>
            <a:endParaRPr lang="en-US" dirty="0"/>
          </a:p>
          <a:p>
            <a:r>
              <a:rPr lang="en-US" dirty="0"/>
              <a:t>Full-bleed photography slide with text</a:t>
            </a:r>
          </a:p>
          <a:p>
            <a:r>
              <a:rPr lang="en-US" dirty="0"/>
              <a:t>Click to insert picture.</a:t>
            </a:r>
          </a:p>
          <a:p>
            <a:r>
              <a:rPr lang="en-US" dirty="0"/>
              <a:t>Copy and paste gradient overlay above if needed.</a:t>
            </a:r>
          </a:p>
        </p:txBody>
      </p:sp>
      <p:sp>
        <p:nvSpPr>
          <p:cNvPr id="8" name="Text Placeholder 4">
            <a:extLst>
              <a:ext uri="{FF2B5EF4-FFF2-40B4-BE49-F238E27FC236}">
                <a16:creationId xmlns:a16="http://schemas.microsoft.com/office/drawing/2014/main" id="{496A1E45-ABC2-6E4C-9202-46B517BE79B1}"/>
              </a:ext>
            </a:extLst>
          </p:cNvPr>
          <p:cNvSpPr>
            <a:spLocks noGrp="1"/>
          </p:cNvSpPr>
          <p:nvPr>
            <p:ph type="body" sz="quarter" idx="13"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Full-Bleed Photography Slide</a:t>
            </a:r>
          </a:p>
        </p:txBody>
      </p:sp>
      <p:sp>
        <p:nvSpPr>
          <p:cNvPr id="9" name="Text Placeholder 4">
            <a:extLst>
              <a:ext uri="{FF2B5EF4-FFF2-40B4-BE49-F238E27FC236}">
                <a16:creationId xmlns:a16="http://schemas.microsoft.com/office/drawing/2014/main" id="{F06500DD-3D60-3242-AFFD-556EDE7007B9}"/>
              </a:ext>
            </a:extLst>
          </p:cNvPr>
          <p:cNvSpPr>
            <a:spLocks noGrp="1"/>
          </p:cNvSpPr>
          <p:nvPr>
            <p:ph type="body" sz="quarter" idx="15" hasCustomPrompt="1"/>
          </p:nvPr>
        </p:nvSpPr>
        <p:spPr>
          <a:xfrm>
            <a:off x="914400" y="2057400"/>
            <a:ext cx="4191000" cy="3886200"/>
          </a:xfrm>
          <a:prstGeom prst="rect">
            <a:avLst/>
          </a:prstGeom>
        </p:spPr>
        <p:txBody>
          <a:bodyPr anchor="ctr" anchorCtr="0"/>
          <a:lstStyle>
            <a:lvl1pPr marL="285750" indent="-285750">
              <a:buFont typeface="Arial" panose="020B0604020202020204" pitchFamily="34" charset="0"/>
              <a:buChar char="•"/>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sp>
        <p:nvSpPr>
          <p:cNvPr id="6" name="Text Placeholder 1">
            <a:extLst>
              <a:ext uri="{FF2B5EF4-FFF2-40B4-BE49-F238E27FC236}">
                <a16:creationId xmlns:a16="http://schemas.microsoft.com/office/drawing/2014/main" id="{04060B41-C0A1-4BFA-A3AC-25203DA87E36}"/>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3" name="Slide Number Placeholder 1">
            <a:extLst>
              <a:ext uri="{FF2B5EF4-FFF2-40B4-BE49-F238E27FC236}">
                <a16:creationId xmlns:a16="http://schemas.microsoft.com/office/drawing/2014/main" id="{FAE79B56-C867-4FAD-89F2-EAEDE04D8530}"/>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4" name="Group 13">
            <a:extLst>
              <a:ext uri="{FF2B5EF4-FFF2-40B4-BE49-F238E27FC236}">
                <a16:creationId xmlns:a16="http://schemas.microsoft.com/office/drawing/2014/main" id="{29056A37-CA22-41BD-8A57-09A987F8A310}"/>
              </a:ext>
            </a:extLst>
          </p:cNvPr>
          <p:cNvGrpSpPr>
            <a:grpSpLocks noChangeAspect="1"/>
          </p:cNvGrpSpPr>
          <p:nvPr userDrawn="1"/>
        </p:nvGrpSpPr>
        <p:grpSpPr bwMode="auto">
          <a:xfrm>
            <a:off x="11523227" y="6169794"/>
            <a:ext cx="468957" cy="411981"/>
            <a:chOff x="7171" y="3741"/>
            <a:chExt cx="214" cy="188"/>
          </a:xfrm>
          <a:effectLst/>
        </p:grpSpPr>
        <p:sp>
          <p:nvSpPr>
            <p:cNvPr id="15" name="Freeform 6">
              <a:extLst>
                <a:ext uri="{FF2B5EF4-FFF2-40B4-BE49-F238E27FC236}">
                  <a16:creationId xmlns:a16="http://schemas.microsoft.com/office/drawing/2014/main" id="{074523D8-6614-48A9-A114-E3FBB19B7C5C}"/>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C0FC1F56-32A7-4938-87C1-CCB24ED210B4}"/>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Footer Placeholder 2">
            <a:extLst>
              <a:ext uri="{FF2B5EF4-FFF2-40B4-BE49-F238E27FC236}">
                <a16:creationId xmlns:a16="http://schemas.microsoft.com/office/drawing/2014/main" id="{4E46A3F4-D40A-4202-8E6F-405F79CB03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71278302"/>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bleed photography w/ header">
    <p:bg>
      <p:bgPr>
        <a:solidFill>
          <a:schemeClr val="tx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71422AE-67EA-6742-8143-5C0DADDDF1FE}"/>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en-US" dirty="0"/>
          </a:p>
          <a:p>
            <a:endParaRPr lang="en-US" dirty="0"/>
          </a:p>
          <a:p>
            <a:endParaRPr lang="en-US" dirty="0"/>
          </a:p>
          <a:p>
            <a:r>
              <a:rPr lang="en-US" dirty="0"/>
              <a:t>Full-bleed photography slide</a:t>
            </a:r>
          </a:p>
          <a:p>
            <a:r>
              <a:rPr lang="en-US" dirty="0"/>
              <a:t>Click to insert picture.</a:t>
            </a:r>
          </a:p>
          <a:p>
            <a:r>
              <a:rPr lang="en-US" dirty="0"/>
              <a:t>Copy and paste gradient overlay above if needed.</a:t>
            </a:r>
          </a:p>
        </p:txBody>
      </p:sp>
      <p:sp>
        <p:nvSpPr>
          <p:cNvPr id="6" name="Rectangle 5">
            <a:extLst>
              <a:ext uri="{FF2B5EF4-FFF2-40B4-BE49-F238E27FC236}">
                <a16:creationId xmlns:a16="http://schemas.microsoft.com/office/drawing/2014/main" id="{44AF0351-4332-914A-864F-A12C93F5AA07}"/>
              </a:ext>
            </a:extLst>
          </p:cNvPr>
          <p:cNvSpPr/>
          <p:nvPr userDrawn="1"/>
        </p:nvSpPr>
        <p:spPr>
          <a:xfrm rot="10800000">
            <a:off x="0" y="-7315200"/>
            <a:ext cx="12192000" cy="6858000"/>
          </a:xfrm>
          <a:prstGeom prst="rect">
            <a:avLst/>
          </a:prstGeom>
          <a:gradFill flip="none" rotWithShape="1">
            <a:gsLst>
              <a:gs pos="45000">
                <a:schemeClr val="tx1">
                  <a:alpha val="10000"/>
                </a:schemeClr>
              </a:gs>
              <a:gs pos="0">
                <a:schemeClr val="tx1">
                  <a:alpha val="5000"/>
                </a:schemeClr>
              </a:gs>
              <a:gs pos="100000">
                <a:schemeClr val="tx1">
                  <a:alpha val="8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4">
            <a:extLst>
              <a:ext uri="{FF2B5EF4-FFF2-40B4-BE49-F238E27FC236}">
                <a16:creationId xmlns:a16="http://schemas.microsoft.com/office/drawing/2014/main" id="{496A1E45-ABC2-6E4C-9202-46B517BE79B1}"/>
              </a:ext>
            </a:extLst>
          </p:cNvPr>
          <p:cNvSpPr>
            <a:spLocks noGrp="1"/>
          </p:cNvSpPr>
          <p:nvPr>
            <p:ph type="body" sz="quarter" idx="13"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Full-Bleed Photography Slide</a:t>
            </a:r>
          </a:p>
        </p:txBody>
      </p:sp>
      <p:sp>
        <p:nvSpPr>
          <p:cNvPr id="10" name="Text Placeholder 1">
            <a:extLst>
              <a:ext uri="{FF2B5EF4-FFF2-40B4-BE49-F238E27FC236}">
                <a16:creationId xmlns:a16="http://schemas.microsoft.com/office/drawing/2014/main" id="{C1E723A2-9F1D-417E-BB94-B3C057B5207D}"/>
              </a:ext>
            </a:extLst>
          </p:cNvPr>
          <p:cNvSpPr>
            <a:spLocks noGrp="1"/>
          </p:cNvSpPr>
          <p:nvPr>
            <p:ph type="body" sz="quarter" idx="14"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9" name="Group 8">
            <a:extLst>
              <a:ext uri="{FF2B5EF4-FFF2-40B4-BE49-F238E27FC236}">
                <a16:creationId xmlns:a16="http://schemas.microsoft.com/office/drawing/2014/main" id="{979D0398-7285-4ED9-B547-88C84CF925C1}"/>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1" name="Freeform 6">
              <a:extLst>
                <a:ext uri="{FF2B5EF4-FFF2-40B4-BE49-F238E27FC236}">
                  <a16:creationId xmlns:a16="http://schemas.microsoft.com/office/drawing/2014/main" id="{D2257153-3564-41BF-94E6-255319B1E35B}"/>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721A9E22-BF0B-4BC9-812E-76479DE23D26}"/>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Slide Number Placeholder 1">
            <a:extLst>
              <a:ext uri="{FF2B5EF4-FFF2-40B4-BE49-F238E27FC236}">
                <a16:creationId xmlns:a16="http://schemas.microsoft.com/office/drawing/2014/main" id="{F4408B1A-4884-4F6F-93BB-BFDBD074127B}"/>
              </a:ext>
            </a:extLst>
          </p:cNvPr>
          <p:cNvSpPr>
            <a:spLocks noGrp="1"/>
          </p:cNvSpPr>
          <p:nvPr>
            <p:ph type="sldNum" sz="quarter" idx="15"/>
          </p:nvPr>
        </p:nvSpPr>
        <p:spPr/>
        <p:txBody>
          <a:bodyPr/>
          <a:lstStyle/>
          <a:p>
            <a:fld id="{16F9DC49-0254-4B70-B36F-E22A7B1585FA}" type="slidenum">
              <a:rPr lang="en-US" smtClean="0"/>
              <a:t>‹#›</a:t>
            </a:fld>
            <a:endParaRPr lang="en-US" dirty="0"/>
          </a:p>
        </p:txBody>
      </p:sp>
    </p:spTree>
    <p:extLst>
      <p:ext uri="{BB962C8B-B14F-4D97-AF65-F5344CB8AC3E}">
        <p14:creationId xmlns:p14="http://schemas.microsoft.com/office/powerpoint/2010/main" val="176266379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 copy 2/3 photography">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1E70A04-101A-1640-BC18-92E1712CF623}"/>
              </a:ext>
            </a:extLst>
          </p:cNvPr>
          <p:cNvSpPr>
            <a:spLocks noGrp="1"/>
          </p:cNvSpPr>
          <p:nvPr>
            <p:ph type="pic" sz="quarter" idx="15" hasCustomPrompt="1"/>
          </p:nvPr>
        </p:nvSpPr>
        <p:spPr>
          <a:xfrm>
            <a:off x="4114800" y="0"/>
            <a:ext cx="8077200" cy="6858000"/>
          </a:xfrm>
          <a:prstGeom prst="rect">
            <a:avLst/>
          </a:prstGeom>
        </p:spPr>
        <p:txBody>
          <a:bodyPr/>
          <a:lstStyle>
            <a:lvl1pPr>
              <a:defRPr>
                <a:solidFill>
                  <a:schemeClr val="tx1"/>
                </a:solidFill>
              </a:defRPr>
            </a:lvl1pPr>
          </a:lstStyle>
          <a:p>
            <a:r>
              <a:rPr lang="en-US" dirty="0"/>
              <a:t>Click to insert picture.</a:t>
            </a:r>
          </a:p>
        </p:txBody>
      </p:sp>
      <p:sp>
        <p:nvSpPr>
          <p:cNvPr id="16" name="Text Placeholder 4">
            <a:extLst>
              <a:ext uri="{FF2B5EF4-FFF2-40B4-BE49-F238E27FC236}">
                <a16:creationId xmlns:a16="http://schemas.microsoft.com/office/drawing/2014/main" id="{492F1FA9-3756-604A-A52B-70001EE06775}"/>
              </a:ext>
            </a:extLst>
          </p:cNvPr>
          <p:cNvSpPr>
            <a:spLocks noGrp="1"/>
          </p:cNvSpPr>
          <p:nvPr>
            <p:ph type="body" sz="quarter" idx="13" hasCustomPrompt="1"/>
          </p:nvPr>
        </p:nvSpPr>
        <p:spPr>
          <a:xfrm>
            <a:off x="457199" y="658201"/>
            <a:ext cx="2968625"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7" name="Text Placeholder 4">
            <a:extLst>
              <a:ext uri="{FF2B5EF4-FFF2-40B4-BE49-F238E27FC236}">
                <a16:creationId xmlns:a16="http://schemas.microsoft.com/office/drawing/2014/main" id="{1A70BFBB-667C-D543-A5BA-BAD47BDB8FA0}"/>
              </a:ext>
            </a:extLst>
          </p:cNvPr>
          <p:cNvSpPr>
            <a:spLocks noGrp="1"/>
          </p:cNvSpPr>
          <p:nvPr>
            <p:ph type="body" sz="quarter" idx="16" hasCustomPrompt="1"/>
          </p:nvPr>
        </p:nvSpPr>
        <p:spPr>
          <a:xfrm>
            <a:off x="457200" y="1609344"/>
            <a:ext cx="2968625" cy="4334256"/>
          </a:xfrm>
          <a:prstGeom prst="rect">
            <a:avLst/>
          </a:prstGeom>
        </p:spPr>
        <p:txBody>
          <a:bodyPr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sp>
        <p:nvSpPr>
          <p:cNvPr id="10" name="Slide Number Placeholder 1">
            <a:extLst>
              <a:ext uri="{FF2B5EF4-FFF2-40B4-BE49-F238E27FC236}">
                <a16:creationId xmlns:a16="http://schemas.microsoft.com/office/drawing/2014/main" id="{F72027EC-0F7B-4235-8C89-1228C743C600}"/>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1" name="Group 10">
            <a:extLst>
              <a:ext uri="{FF2B5EF4-FFF2-40B4-BE49-F238E27FC236}">
                <a16:creationId xmlns:a16="http://schemas.microsoft.com/office/drawing/2014/main" id="{30D96C84-D5F0-4167-A690-E45C5D4B2F25}"/>
              </a:ext>
            </a:extLst>
          </p:cNvPr>
          <p:cNvGrpSpPr>
            <a:grpSpLocks noChangeAspect="1"/>
          </p:cNvGrpSpPr>
          <p:nvPr userDrawn="1"/>
        </p:nvGrpSpPr>
        <p:grpSpPr bwMode="auto">
          <a:xfrm>
            <a:off x="11523227" y="6169794"/>
            <a:ext cx="468957" cy="411981"/>
            <a:chOff x="7171" y="3741"/>
            <a:chExt cx="214" cy="188"/>
          </a:xfrm>
          <a:effectLst/>
        </p:grpSpPr>
        <p:sp>
          <p:nvSpPr>
            <p:cNvPr id="12" name="Freeform 6">
              <a:extLst>
                <a:ext uri="{FF2B5EF4-FFF2-40B4-BE49-F238E27FC236}">
                  <a16:creationId xmlns:a16="http://schemas.microsoft.com/office/drawing/2014/main" id="{EF3B9151-1C99-47D7-A49F-11EB6E06BAD5}"/>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8B6F1187-9B48-4544-98D7-A13B4856EDCD}"/>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Footer Placeholder 2">
            <a:extLst>
              <a:ext uri="{FF2B5EF4-FFF2-40B4-BE49-F238E27FC236}">
                <a16:creationId xmlns:a16="http://schemas.microsoft.com/office/drawing/2014/main" id="{ABFF4BFD-D76D-4653-83CE-9DD88CD183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42474472"/>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3 bullets 2/3 photography">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1E70A04-101A-1640-BC18-92E1712CF623}"/>
              </a:ext>
            </a:extLst>
          </p:cNvPr>
          <p:cNvSpPr>
            <a:spLocks noGrp="1"/>
          </p:cNvSpPr>
          <p:nvPr>
            <p:ph type="pic" sz="quarter" idx="15" hasCustomPrompt="1"/>
          </p:nvPr>
        </p:nvSpPr>
        <p:spPr>
          <a:xfrm>
            <a:off x="4114800" y="0"/>
            <a:ext cx="8077200" cy="6858000"/>
          </a:xfrm>
          <a:prstGeom prst="rect">
            <a:avLst/>
          </a:prstGeom>
        </p:spPr>
        <p:txBody>
          <a:bodyPr/>
          <a:lstStyle>
            <a:lvl1pPr>
              <a:defRPr>
                <a:solidFill>
                  <a:schemeClr val="tx1"/>
                </a:solidFill>
              </a:defRPr>
            </a:lvl1pPr>
          </a:lstStyle>
          <a:p>
            <a:r>
              <a:rPr lang="en-US" dirty="0"/>
              <a:t>Click to insert picture.</a:t>
            </a:r>
          </a:p>
        </p:txBody>
      </p:sp>
      <p:sp>
        <p:nvSpPr>
          <p:cNvPr id="16" name="Text Placeholder 4">
            <a:extLst>
              <a:ext uri="{FF2B5EF4-FFF2-40B4-BE49-F238E27FC236}">
                <a16:creationId xmlns:a16="http://schemas.microsoft.com/office/drawing/2014/main" id="{492F1FA9-3756-604A-A52B-70001EE06775}"/>
              </a:ext>
            </a:extLst>
          </p:cNvPr>
          <p:cNvSpPr>
            <a:spLocks noGrp="1"/>
          </p:cNvSpPr>
          <p:nvPr>
            <p:ph type="body" sz="quarter" idx="13" hasCustomPrompt="1"/>
          </p:nvPr>
        </p:nvSpPr>
        <p:spPr>
          <a:xfrm>
            <a:off x="457199" y="658201"/>
            <a:ext cx="2968625"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7" name="Text Placeholder 4">
            <a:extLst>
              <a:ext uri="{FF2B5EF4-FFF2-40B4-BE49-F238E27FC236}">
                <a16:creationId xmlns:a16="http://schemas.microsoft.com/office/drawing/2014/main" id="{C5D21EEE-1877-C443-8FDC-3A29A12D0ACA}"/>
              </a:ext>
            </a:extLst>
          </p:cNvPr>
          <p:cNvSpPr>
            <a:spLocks noGrp="1"/>
          </p:cNvSpPr>
          <p:nvPr>
            <p:ph type="body" sz="quarter" idx="16" hasCustomPrompt="1"/>
          </p:nvPr>
        </p:nvSpPr>
        <p:spPr>
          <a:xfrm>
            <a:off x="457200" y="1600200"/>
            <a:ext cx="2968625" cy="4343400"/>
          </a:xfrm>
          <a:prstGeom prst="rect">
            <a:avLst/>
          </a:prstGeom>
        </p:spPr>
        <p:txBody>
          <a:bodyPr anchor="ctr" anchorCtr="0"/>
          <a:lstStyle>
            <a:lvl1pPr marL="285750" indent="-285750">
              <a:buFont typeface="Arial" panose="020B0604020202020204" pitchFamily="34" charset="0"/>
              <a:buChar char="•"/>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sp>
        <p:nvSpPr>
          <p:cNvPr id="10" name="Slide Number Placeholder 1">
            <a:extLst>
              <a:ext uri="{FF2B5EF4-FFF2-40B4-BE49-F238E27FC236}">
                <a16:creationId xmlns:a16="http://schemas.microsoft.com/office/drawing/2014/main" id="{4D552858-DC57-4A3B-AED1-DF48D2C22B40}"/>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1" name="Group 10">
            <a:extLst>
              <a:ext uri="{FF2B5EF4-FFF2-40B4-BE49-F238E27FC236}">
                <a16:creationId xmlns:a16="http://schemas.microsoft.com/office/drawing/2014/main" id="{9E1C3B6F-77EA-41CB-A5B7-4E2A8934763B}"/>
              </a:ext>
            </a:extLst>
          </p:cNvPr>
          <p:cNvGrpSpPr>
            <a:grpSpLocks noChangeAspect="1"/>
          </p:cNvGrpSpPr>
          <p:nvPr userDrawn="1"/>
        </p:nvGrpSpPr>
        <p:grpSpPr bwMode="auto">
          <a:xfrm>
            <a:off x="11523227" y="6169794"/>
            <a:ext cx="468957" cy="411981"/>
            <a:chOff x="7171" y="3741"/>
            <a:chExt cx="214" cy="188"/>
          </a:xfrm>
          <a:effectLst/>
        </p:grpSpPr>
        <p:sp>
          <p:nvSpPr>
            <p:cNvPr id="12" name="Freeform 6">
              <a:extLst>
                <a:ext uri="{FF2B5EF4-FFF2-40B4-BE49-F238E27FC236}">
                  <a16:creationId xmlns:a16="http://schemas.microsoft.com/office/drawing/2014/main" id="{4D8B86C2-0C59-448C-BDF0-EBD0CD10E23A}"/>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F5764D59-8289-4647-A44A-174ED4335DA9}"/>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Footer Placeholder 2">
            <a:extLst>
              <a:ext uri="{FF2B5EF4-FFF2-40B4-BE49-F238E27FC236}">
                <a16:creationId xmlns:a16="http://schemas.microsoft.com/office/drawing/2014/main" id="{3F08D240-B098-4976-89D2-8CEE2E6F4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5105921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2 copy 1/2 photography">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FC8EC9-1D4E-D44F-AA94-17A3DC34E997}"/>
              </a:ext>
            </a:extLst>
          </p:cNvPr>
          <p:cNvSpPr>
            <a:spLocks noGrp="1"/>
          </p:cNvSpPr>
          <p:nvPr>
            <p:ph type="pic" sz="quarter" idx="15" hasCustomPrompt="1"/>
          </p:nvPr>
        </p:nvSpPr>
        <p:spPr>
          <a:xfrm>
            <a:off x="6096000" y="7280"/>
            <a:ext cx="6096000" cy="6858000"/>
          </a:xfrm>
          <a:prstGeom prst="rect">
            <a:avLst/>
          </a:prstGeom>
        </p:spPr>
        <p:txBody>
          <a:bodyPr tIns="1737360" anchor="t" anchorCtr="0"/>
          <a:lstStyle>
            <a:lvl1pPr marL="0" indent="0" algn="ctr">
              <a:buNone/>
              <a:defRPr sz="1600">
                <a:solidFill>
                  <a:schemeClr val="tx1"/>
                </a:solidFill>
              </a:defRPr>
            </a:lvl1pPr>
          </a:lstStyle>
          <a:p>
            <a:r>
              <a:rPr lang="en-US" dirty="0"/>
              <a:t>Click to insert an image.</a:t>
            </a:r>
          </a:p>
        </p:txBody>
      </p:sp>
      <p:sp>
        <p:nvSpPr>
          <p:cNvPr id="8" name="Text Placeholder 4">
            <a:extLst>
              <a:ext uri="{FF2B5EF4-FFF2-40B4-BE49-F238E27FC236}">
                <a16:creationId xmlns:a16="http://schemas.microsoft.com/office/drawing/2014/main" id="{DF0C5594-4192-204E-9EF9-467C544B0A4F}"/>
              </a:ext>
            </a:extLst>
          </p:cNvPr>
          <p:cNvSpPr>
            <a:spLocks noGrp="1"/>
          </p:cNvSpPr>
          <p:nvPr>
            <p:ph type="body" sz="quarter" idx="13" hasCustomPrompt="1"/>
          </p:nvPr>
        </p:nvSpPr>
        <p:spPr>
          <a:xfrm>
            <a:off x="457199" y="658201"/>
            <a:ext cx="5327651"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6" name="Text Placeholder 4">
            <a:extLst>
              <a:ext uri="{FF2B5EF4-FFF2-40B4-BE49-F238E27FC236}">
                <a16:creationId xmlns:a16="http://schemas.microsoft.com/office/drawing/2014/main" id="{304E6A06-5593-D949-B770-6703436A9F84}"/>
              </a:ext>
            </a:extLst>
          </p:cNvPr>
          <p:cNvSpPr>
            <a:spLocks noGrp="1"/>
          </p:cNvSpPr>
          <p:nvPr>
            <p:ph type="body" sz="quarter" idx="16" hasCustomPrompt="1"/>
          </p:nvPr>
        </p:nvSpPr>
        <p:spPr>
          <a:xfrm>
            <a:off x="457200" y="1605776"/>
            <a:ext cx="5327650" cy="4337824"/>
          </a:xfrm>
          <a:prstGeom prst="rect">
            <a:avLst/>
          </a:prstGeom>
        </p:spPr>
        <p:txBody>
          <a:bodyPr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sp>
        <p:nvSpPr>
          <p:cNvPr id="11" name="Slide Number Placeholder 1">
            <a:extLst>
              <a:ext uri="{FF2B5EF4-FFF2-40B4-BE49-F238E27FC236}">
                <a16:creationId xmlns:a16="http://schemas.microsoft.com/office/drawing/2014/main" id="{00AE6A23-80E2-4852-9302-B3B7384D18D0}"/>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2" name="Group 11">
            <a:extLst>
              <a:ext uri="{FF2B5EF4-FFF2-40B4-BE49-F238E27FC236}">
                <a16:creationId xmlns:a16="http://schemas.microsoft.com/office/drawing/2014/main" id="{5EC4ABDA-1E65-4A5A-9572-0F044A50494F}"/>
              </a:ext>
            </a:extLst>
          </p:cNvPr>
          <p:cNvGrpSpPr>
            <a:grpSpLocks noChangeAspect="1"/>
          </p:cNvGrpSpPr>
          <p:nvPr userDrawn="1"/>
        </p:nvGrpSpPr>
        <p:grpSpPr bwMode="auto">
          <a:xfrm>
            <a:off x="11523227" y="6169794"/>
            <a:ext cx="468957" cy="411981"/>
            <a:chOff x="7171" y="3741"/>
            <a:chExt cx="214" cy="188"/>
          </a:xfrm>
          <a:effectLst/>
        </p:grpSpPr>
        <p:sp>
          <p:nvSpPr>
            <p:cNvPr id="13" name="Freeform 6">
              <a:extLst>
                <a:ext uri="{FF2B5EF4-FFF2-40B4-BE49-F238E27FC236}">
                  <a16:creationId xmlns:a16="http://schemas.microsoft.com/office/drawing/2014/main" id="{DEEF0E2C-AB35-4D85-AE93-004EE8349EDA}"/>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BC5C1C3E-053E-4221-84C9-E13680C76392}"/>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Footer Placeholder 2">
            <a:extLst>
              <a:ext uri="{FF2B5EF4-FFF2-40B4-BE49-F238E27FC236}">
                <a16:creationId xmlns:a16="http://schemas.microsoft.com/office/drawing/2014/main" id="{02614E8F-9176-4A41-BD68-4A4015D75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89563508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2 bullets 1/2 photography">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FC8EC9-1D4E-D44F-AA94-17A3DC34E997}"/>
              </a:ext>
            </a:extLst>
          </p:cNvPr>
          <p:cNvSpPr>
            <a:spLocks noGrp="1"/>
          </p:cNvSpPr>
          <p:nvPr>
            <p:ph type="pic" sz="quarter" idx="15" hasCustomPrompt="1"/>
          </p:nvPr>
        </p:nvSpPr>
        <p:spPr>
          <a:xfrm>
            <a:off x="6096000" y="7280"/>
            <a:ext cx="6096000" cy="6858000"/>
          </a:xfrm>
          <a:prstGeom prst="rect">
            <a:avLst/>
          </a:prstGeom>
        </p:spPr>
        <p:txBody>
          <a:bodyPr tIns="1737360" anchor="t" anchorCtr="0"/>
          <a:lstStyle>
            <a:lvl1pPr marL="0" indent="0" algn="ctr">
              <a:buNone/>
              <a:defRPr sz="1600">
                <a:solidFill>
                  <a:schemeClr val="tx1"/>
                </a:solidFill>
              </a:defRPr>
            </a:lvl1pPr>
          </a:lstStyle>
          <a:p>
            <a:r>
              <a:rPr lang="en-US" dirty="0"/>
              <a:t>Click to insert an image.</a:t>
            </a:r>
          </a:p>
        </p:txBody>
      </p:sp>
      <p:sp>
        <p:nvSpPr>
          <p:cNvPr id="8" name="Text Placeholder 4">
            <a:extLst>
              <a:ext uri="{FF2B5EF4-FFF2-40B4-BE49-F238E27FC236}">
                <a16:creationId xmlns:a16="http://schemas.microsoft.com/office/drawing/2014/main" id="{DF0C5594-4192-204E-9EF9-467C544B0A4F}"/>
              </a:ext>
            </a:extLst>
          </p:cNvPr>
          <p:cNvSpPr>
            <a:spLocks noGrp="1"/>
          </p:cNvSpPr>
          <p:nvPr>
            <p:ph type="body" sz="quarter" idx="13" hasCustomPrompt="1"/>
          </p:nvPr>
        </p:nvSpPr>
        <p:spPr>
          <a:xfrm>
            <a:off x="457199" y="658201"/>
            <a:ext cx="5327651"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6" name="Text Placeholder 4">
            <a:extLst>
              <a:ext uri="{FF2B5EF4-FFF2-40B4-BE49-F238E27FC236}">
                <a16:creationId xmlns:a16="http://schemas.microsoft.com/office/drawing/2014/main" id="{D79B946A-8454-094A-83F0-0A5780930386}"/>
              </a:ext>
            </a:extLst>
          </p:cNvPr>
          <p:cNvSpPr>
            <a:spLocks noGrp="1"/>
          </p:cNvSpPr>
          <p:nvPr>
            <p:ph type="body" sz="quarter" idx="16" hasCustomPrompt="1"/>
          </p:nvPr>
        </p:nvSpPr>
        <p:spPr>
          <a:xfrm>
            <a:off x="457200" y="1600200"/>
            <a:ext cx="5327650" cy="4343400"/>
          </a:xfrm>
          <a:prstGeom prst="rect">
            <a:avLst/>
          </a:prstGeom>
        </p:spPr>
        <p:txBody>
          <a:bodyPr anchor="ctr" anchorCtr="0"/>
          <a:lstStyle>
            <a:lvl1pPr marL="285750" indent="-285750">
              <a:buFont typeface="Arial" panose="020B0604020202020204" pitchFamily="34" charset="0"/>
              <a:buChar char="•"/>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sp>
        <p:nvSpPr>
          <p:cNvPr id="11" name="Slide Number Placeholder 1">
            <a:extLst>
              <a:ext uri="{FF2B5EF4-FFF2-40B4-BE49-F238E27FC236}">
                <a16:creationId xmlns:a16="http://schemas.microsoft.com/office/drawing/2014/main" id="{7DB8D80E-1AC9-494A-827D-57FC2B41021F}"/>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2" name="Group 11">
            <a:extLst>
              <a:ext uri="{FF2B5EF4-FFF2-40B4-BE49-F238E27FC236}">
                <a16:creationId xmlns:a16="http://schemas.microsoft.com/office/drawing/2014/main" id="{CFCA4491-E3E6-43EA-920B-6CD308D61F05}"/>
              </a:ext>
            </a:extLst>
          </p:cNvPr>
          <p:cNvGrpSpPr>
            <a:grpSpLocks noChangeAspect="1"/>
          </p:cNvGrpSpPr>
          <p:nvPr userDrawn="1"/>
        </p:nvGrpSpPr>
        <p:grpSpPr bwMode="auto">
          <a:xfrm>
            <a:off x="11523227" y="6169794"/>
            <a:ext cx="468957" cy="411981"/>
            <a:chOff x="7171" y="3741"/>
            <a:chExt cx="214" cy="188"/>
          </a:xfrm>
          <a:effectLst/>
        </p:grpSpPr>
        <p:sp>
          <p:nvSpPr>
            <p:cNvPr id="13" name="Freeform 6">
              <a:extLst>
                <a:ext uri="{FF2B5EF4-FFF2-40B4-BE49-F238E27FC236}">
                  <a16:creationId xmlns:a16="http://schemas.microsoft.com/office/drawing/2014/main" id="{34DCD23F-7733-42D2-BEFC-57097AF17D34}"/>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A3748614-72AD-4E28-8533-7B5AB7D38CC9}"/>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Footer Placeholder 2">
            <a:extLst>
              <a:ext uri="{FF2B5EF4-FFF2-40B4-BE49-F238E27FC236}">
                <a16:creationId xmlns:a16="http://schemas.microsoft.com/office/drawing/2014/main" id="{2CA151C5-883E-43ED-923A-0F1BD0063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8321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ree-column photo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341BFA7-B9E9-A140-82CE-B858102D7D2D}"/>
              </a:ext>
            </a:extLst>
          </p:cNvPr>
          <p:cNvSpPr>
            <a:spLocks noGrp="1"/>
          </p:cNvSpPr>
          <p:nvPr>
            <p:ph type="pic" sz="quarter" idx="10" hasCustomPrompt="1"/>
          </p:nvPr>
        </p:nvSpPr>
        <p:spPr>
          <a:xfrm>
            <a:off x="459740" y="2722407"/>
            <a:ext cx="3646932" cy="2755460"/>
          </a:xfrm>
          <a:prstGeom prst="rect">
            <a:avLst/>
          </a:prstGeom>
        </p:spPr>
        <p:txBody>
          <a:bodyPr/>
          <a:lstStyle>
            <a:lvl1pPr marL="0" indent="0" algn="ctr">
              <a:buNone/>
              <a:defRPr>
                <a:solidFill>
                  <a:schemeClr val="tx1"/>
                </a:solidFill>
              </a:defRPr>
            </a:lvl1pPr>
          </a:lstStyle>
          <a:p>
            <a:r>
              <a:rPr lang="en-US" dirty="0"/>
              <a:t>Click to insert an image</a:t>
            </a:r>
          </a:p>
        </p:txBody>
      </p:sp>
      <p:sp>
        <p:nvSpPr>
          <p:cNvPr id="17" name="Picture Placeholder 2">
            <a:extLst>
              <a:ext uri="{FF2B5EF4-FFF2-40B4-BE49-F238E27FC236}">
                <a16:creationId xmlns:a16="http://schemas.microsoft.com/office/drawing/2014/main" id="{13E830DB-E3C3-3C4C-9B2A-9CE4E1C7E9D1}"/>
              </a:ext>
            </a:extLst>
          </p:cNvPr>
          <p:cNvSpPr>
            <a:spLocks noGrp="1"/>
          </p:cNvSpPr>
          <p:nvPr>
            <p:ph type="pic" sz="quarter" idx="11" hasCustomPrompt="1"/>
          </p:nvPr>
        </p:nvSpPr>
        <p:spPr>
          <a:xfrm>
            <a:off x="4263644" y="2722407"/>
            <a:ext cx="3646932" cy="2755460"/>
          </a:xfrm>
          <a:prstGeom prst="rect">
            <a:avLst/>
          </a:prstGeom>
        </p:spPr>
        <p:txBody>
          <a:bodyPr/>
          <a:lstStyle>
            <a:lvl1pPr marL="0" indent="0" algn="ctr">
              <a:buNone/>
              <a:defRPr>
                <a:solidFill>
                  <a:schemeClr val="tx1"/>
                </a:solidFill>
              </a:defRPr>
            </a:lvl1pPr>
          </a:lstStyle>
          <a:p>
            <a:r>
              <a:rPr lang="en-US" dirty="0"/>
              <a:t>Click to insert an image</a:t>
            </a:r>
          </a:p>
        </p:txBody>
      </p:sp>
      <p:sp>
        <p:nvSpPr>
          <p:cNvPr id="20" name="Picture Placeholder 2">
            <a:extLst>
              <a:ext uri="{FF2B5EF4-FFF2-40B4-BE49-F238E27FC236}">
                <a16:creationId xmlns:a16="http://schemas.microsoft.com/office/drawing/2014/main" id="{75C92D6A-F536-A742-ACD6-D438321119DC}"/>
              </a:ext>
            </a:extLst>
          </p:cNvPr>
          <p:cNvSpPr>
            <a:spLocks noGrp="1"/>
          </p:cNvSpPr>
          <p:nvPr>
            <p:ph type="pic" sz="quarter" idx="12" hasCustomPrompt="1"/>
          </p:nvPr>
        </p:nvSpPr>
        <p:spPr>
          <a:xfrm>
            <a:off x="8067548" y="2722407"/>
            <a:ext cx="3646932" cy="2755460"/>
          </a:xfrm>
          <a:prstGeom prst="rect">
            <a:avLst/>
          </a:prstGeom>
        </p:spPr>
        <p:txBody>
          <a:bodyPr/>
          <a:lstStyle>
            <a:lvl1pPr marL="0" indent="0" algn="ctr">
              <a:buNone/>
              <a:defRPr>
                <a:solidFill>
                  <a:schemeClr val="tx1"/>
                </a:solidFill>
              </a:defRPr>
            </a:lvl1pPr>
          </a:lstStyle>
          <a:p>
            <a:r>
              <a:rPr lang="en-US" dirty="0"/>
              <a:t>Click to insert an image</a:t>
            </a:r>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Click to edit text</a:t>
            </a:r>
          </a:p>
        </p:txBody>
      </p:sp>
      <p:sp>
        <p:nvSpPr>
          <p:cNvPr id="7" name="Text Placeholder 1">
            <a:extLst>
              <a:ext uri="{FF2B5EF4-FFF2-40B4-BE49-F238E27FC236}">
                <a16:creationId xmlns:a16="http://schemas.microsoft.com/office/drawing/2014/main" id="{AD34D604-F071-44FF-ABF3-6F382911FFCA}"/>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2" name="Slide Number Placeholder 1">
            <a:extLst>
              <a:ext uri="{FF2B5EF4-FFF2-40B4-BE49-F238E27FC236}">
                <a16:creationId xmlns:a16="http://schemas.microsoft.com/office/drawing/2014/main" id="{0DE47CE6-B55A-4BB3-9244-A2DE6E6D4B54}"/>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3" name="Group 12">
            <a:extLst>
              <a:ext uri="{FF2B5EF4-FFF2-40B4-BE49-F238E27FC236}">
                <a16:creationId xmlns:a16="http://schemas.microsoft.com/office/drawing/2014/main" id="{2611291B-7574-456A-8902-14B5246EFBFE}"/>
              </a:ext>
            </a:extLst>
          </p:cNvPr>
          <p:cNvGrpSpPr>
            <a:grpSpLocks noChangeAspect="1"/>
          </p:cNvGrpSpPr>
          <p:nvPr userDrawn="1"/>
        </p:nvGrpSpPr>
        <p:grpSpPr bwMode="auto">
          <a:xfrm>
            <a:off x="11523227" y="6169794"/>
            <a:ext cx="468957" cy="411981"/>
            <a:chOff x="7171" y="3741"/>
            <a:chExt cx="214" cy="188"/>
          </a:xfrm>
          <a:effectLst/>
        </p:grpSpPr>
        <p:sp>
          <p:nvSpPr>
            <p:cNvPr id="14" name="Freeform 6">
              <a:extLst>
                <a:ext uri="{FF2B5EF4-FFF2-40B4-BE49-F238E27FC236}">
                  <a16:creationId xmlns:a16="http://schemas.microsoft.com/office/drawing/2014/main" id="{EBF8FC2B-5125-4636-89BC-191521C99930}"/>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A0806883-6797-4E3F-9D35-D45E5F1706FE}"/>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 name="Footer Placeholder 2">
            <a:extLst>
              <a:ext uri="{FF2B5EF4-FFF2-40B4-BE49-F238E27FC236}">
                <a16:creationId xmlns:a16="http://schemas.microsoft.com/office/drawing/2014/main" id="{B2BEF5DF-E639-4322-B140-E8E339D84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456738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ree–column photography slide w/ copy">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341BFA7-B9E9-A140-82CE-B858102D7D2D}"/>
              </a:ext>
            </a:extLst>
          </p:cNvPr>
          <p:cNvSpPr>
            <a:spLocks noGrp="1"/>
          </p:cNvSpPr>
          <p:nvPr>
            <p:ph type="pic" sz="quarter" idx="10" hasCustomPrompt="1"/>
          </p:nvPr>
        </p:nvSpPr>
        <p:spPr>
          <a:xfrm>
            <a:off x="571500" y="3117360"/>
            <a:ext cx="3429000" cy="2590800"/>
          </a:xfrm>
          <a:prstGeom prst="rect">
            <a:avLst/>
          </a:prstGeom>
        </p:spPr>
        <p:txBody>
          <a:bodyPr/>
          <a:lstStyle>
            <a:lvl1pPr marL="0" indent="0" algn="ctr">
              <a:buNone/>
              <a:defRPr>
                <a:solidFill>
                  <a:schemeClr val="tx1"/>
                </a:solidFill>
              </a:defRPr>
            </a:lvl1pPr>
          </a:lstStyle>
          <a:p>
            <a:r>
              <a:rPr lang="en-US" dirty="0"/>
              <a:t>Click to insert an image</a:t>
            </a:r>
          </a:p>
        </p:txBody>
      </p:sp>
      <p:sp>
        <p:nvSpPr>
          <p:cNvPr id="17" name="Picture Placeholder 2">
            <a:extLst>
              <a:ext uri="{FF2B5EF4-FFF2-40B4-BE49-F238E27FC236}">
                <a16:creationId xmlns:a16="http://schemas.microsoft.com/office/drawing/2014/main" id="{13E830DB-E3C3-3C4C-9B2A-9CE4E1C7E9D1}"/>
              </a:ext>
            </a:extLst>
          </p:cNvPr>
          <p:cNvSpPr>
            <a:spLocks noGrp="1"/>
          </p:cNvSpPr>
          <p:nvPr>
            <p:ph type="pic" sz="quarter" idx="11" hasCustomPrompt="1"/>
          </p:nvPr>
        </p:nvSpPr>
        <p:spPr>
          <a:xfrm>
            <a:off x="4375404" y="3117360"/>
            <a:ext cx="3429000" cy="2590800"/>
          </a:xfrm>
          <a:prstGeom prst="rect">
            <a:avLst/>
          </a:prstGeom>
        </p:spPr>
        <p:txBody>
          <a:bodyPr/>
          <a:lstStyle>
            <a:lvl1pPr marL="0" indent="0" algn="ctr">
              <a:buNone/>
              <a:defRPr>
                <a:solidFill>
                  <a:schemeClr val="tx1"/>
                </a:solidFill>
              </a:defRPr>
            </a:lvl1pPr>
          </a:lstStyle>
          <a:p>
            <a:r>
              <a:rPr lang="en-US" dirty="0"/>
              <a:t>Click to insert an image</a:t>
            </a:r>
          </a:p>
        </p:txBody>
      </p:sp>
      <p:sp>
        <p:nvSpPr>
          <p:cNvPr id="20" name="Picture Placeholder 2">
            <a:extLst>
              <a:ext uri="{FF2B5EF4-FFF2-40B4-BE49-F238E27FC236}">
                <a16:creationId xmlns:a16="http://schemas.microsoft.com/office/drawing/2014/main" id="{75C92D6A-F536-A742-ACD6-D438321119DC}"/>
              </a:ext>
            </a:extLst>
          </p:cNvPr>
          <p:cNvSpPr>
            <a:spLocks noGrp="1"/>
          </p:cNvSpPr>
          <p:nvPr>
            <p:ph type="pic" sz="quarter" idx="12" hasCustomPrompt="1"/>
          </p:nvPr>
        </p:nvSpPr>
        <p:spPr>
          <a:xfrm>
            <a:off x="8179308" y="3117360"/>
            <a:ext cx="3429000" cy="2590800"/>
          </a:xfrm>
          <a:prstGeom prst="rect">
            <a:avLst/>
          </a:prstGeom>
        </p:spPr>
        <p:txBody>
          <a:bodyPr/>
          <a:lstStyle>
            <a:lvl1pPr marL="0" indent="0" algn="ctr">
              <a:buNone/>
              <a:defRPr>
                <a:solidFill>
                  <a:schemeClr val="tx1"/>
                </a:solidFill>
              </a:defRPr>
            </a:lvl1pPr>
          </a:lstStyle>
          <a:p>
            <a:r>
              <a:rPr lang="en-US" dirty="0"/>
              <a:t>Click to insert an image</a:t>
            </a:r>
          </a:p>
        </p:txBody>
      </p:sp>
      <p:sp>
        <p:nvSpPr>
          <p:cNvPr id="5" name="Text Placeholder 4">
            <a:extLst>
              <a:ext uri="{FF2B5EF4-FFF2-40B4-BE49-F238E27FC236}">
                <a16:creationId xmlns:a16="http://schemas.microsoft.com/office/drawing/2014/main" id="{6CA2E27B-7BFA-F54A-BE83-BAC9106903D3}"/>
              </a:ext>
            </a:extLst>
          </p:cNvPr>
          <p:cNvSpPr>
            <a:spLocks noGrp="1"/>
          </p:cNvSpPr>
          <p:nvPr>
            <p:ph type="body" sz="quarter" idx="13" hasCustomPrompt="1"/>
          </p:nvPr>
        </p:nvSpPr>
        <p:spPr>
          <a:xfrm>
            <a:off x="571500" y="1149841"/>
            <a:ext cx="11049000" cy="1517159"/>
          </a:xfrm>
          <a:prstGeom prst="rect">
            <a:avLst/>
          </a:prstGeom>
        </p:spPr>
        <p:txBody>
          <a:bodyPr numCol="3" spcCol="365760">
            <a:noAutofit/>
          </a:bodyPr>
          <a:lstStyle>
            <a:lvl1pPr marL="0" indent="0">
              <a:buNone/>
              <a:defRPr sz="16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tx1"/>
                </a:solidFill>
              </a:defRPr>
            </a:lvl5pPr>
          </a:lstStyle>
          <a:p>
            <a:pPr lvl="0"/>
            <a:r>
              <a:rPr lang="en-US"/>
              <a:t>Three–column text box.</a:t>
            </a:r>
          </a:p>
          <a:p>
            <a:pPr lvl="0"/>
            <a:r>
              <a:rPr lang="en-US"/>
              <a:t>Click to edit text.</a:t>
            </a:r>
          </a:p>
          <a:p>
            <a:pPr lvl="0"/>
            <a:endParaRPr lang="en-US"/>
          </a:p>
          <a:p>
            <a:pPr lvl="0"/>
            <a:endParaRPr lang="en-US"/>
          </a:p>
          <a:p>
            <a:pPr lvl="0"/>
            <a:endParaRPr lang="en-US"/>
          </a:p>
          <a:p>
            <a:pPr lvl="0"/>
            <a:r>
              <a:rPr lang="en-US"/>
              <a:t>Three–column text box.</a:t>
            </a:r>
          </a:p>
          <a:p>
            <a:pPr lvl="0"/>
            <a:r>
              <a:rPr lang="en-US"/>
              <a:t>Click to edit text.</a:t>
            </a:r>
          </a:p>
          <a:p>
            <a:pPr lvl="0"/>
            <a:endParaRPr lang="en-US"/>
          </a:p>
          <a:p>
            <a:pPr lvl="0"/>
            <a:endParaRPr lang="en-US"/>
          </a:p>
          <a:p>
            <a:pPr lvl="0"/>
            <a:endParaRPr lang="en-US"/>
          </a:p>
          <a:p>
            <a:pPr lvl="0"/>
            <a:r>
              <a:rPr lang="en-US"/>
              <a:t>Three–column text box.</a:t>
            </a:r>
          </a:p>
          <a:p>
            <a:pPr lvl="0"/>
            <a:r>
              <a:rPr lang="en-US"/>
              <a:t>Click to edit text.</a:t>
            </a:r>
          </a:p>
          <a:p>
            <a:pPr lvl="0"/>
            <a:endParaRPr lang="en-US"/>
          </a:p>
          <a:p>
            <a:pPr lvl="0"/>
            <a:endParaRPr lang="en-US"/>
          </a:p>
          <a:p>
            <a:pPr lvl="4"/>
            <a:endParaRPr lang="en-US"/>
          </a:p>
        </p:txBody>
      </p:sp>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571500" y="469392"/>
            <a:ext cx="11048999" cy="445008"/>
          </a:xfrm>
          <a:prstGeom prst="rect">
            <a:avLst/>
          </a:prstGeom>
        </p:spPr>
        <p:txBody>
          <a:bodyPr/>
          <a:lstStyle>
            <a:lvl1pPr>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Header Text</a:t>
            </a:r>
          </a:p>
        </p:txBody>
      </p:sp>
      <p:sp>
        <p:nvSpPr>
          <p:cNvPr id="9" name="Text Placeholder 1">
            <a:extLst>
              <a:ext uri="{FF2B5EF4-FFF2-40B4-BE49-F238E27FC236}">
                <a16:creationId xmlns:a16="http://schemas.microsoft.com/office/drawing/2014/main" id="{2B229D30-EF71-47B8-92D0-D66222D6185C}"/>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3" name="Slide Number Placeholder 1">
            <a:extLst>
              <a:ext uri="{FF2B5EF4-FFF2-40B4-BE49-F238E27FC236}">
                <a16:creationId xmlns:a16="http://schemas.microsoft.com/office/drawing/2014/main" id="{46D9A01E-C7FD-4585-B33E-9407F8D7AC8E}"/>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4" name="Group 13">
            <a:extLst>
              <a:ext uri="{FF2B5EF4-FFF2-40B4-BE49-F238E27FC236}">
                <a16:creationId xmlns:a16="http://schemas.microsoft.com/office/drawing/2014/main" id="{63B85B90-16A4-4D48-A62F-AAADD2EAC6E8}"/>
              </a:ext>
            </a:extLst>
          </p:cNvPr>
          <p:cNvGrpSpPr>
            <a:grpSpLocks noChangeAspect="1"/>
          </p:cNvGrpSpPr>
          <p:nvPr userDrawn="1"/>
        </p:nvGrpSpPr>
        <p:grpSpPr bwMode="auto">
          <a:xfrm>
            <a:off x="11523227" y="6169794"/>
            <a:ext cx="468957" cy="411981"/>
            <a:chOff x="7171" y="3741"/>
            <a:chExt cx="214" cy="188"/>
          </a:xfrm>
          <a:effectLst/>
        </p:grpSpPr>
        <p:sp>
          <p:nvSpPr>
            <p:cNvPr id="15" name="Freeform 6">
              <a:extLst>
                <a:ext uri="{FF2B5EF4-FFF2-40B4-BE49-F238E27FC236}">
                  <a16:creationId xmlns:a16="http://schemas.microsoft.com/office/drawing/2014/main" id="{9129BC4A-D8DD-4C85-9B8F-5D010FEF0CDE}"/>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3DDCE858-6F03-4A7C-A2CE-642750B57A2C}"/>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 name="Footer Placeholder 2">
            <a:extLst>
              <a:ext uri="{FF2B5EF4-FFF2-40B4-BE49-F238E27FC236}">
                <a16:creationId xmlns:a16="http://schemas.microsoft.com/office/drawing/2014/main" id="{6B0F3D6D-76DB-49F1-B41D-6FC92C12C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4484568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our-photo slide">
    <p:bg>
      <p:bgPr>
        <a:solidFill>
          <a:schemeClr val="bg1"/>
        </a:solidFill>
        <a:effectLst/>
      </p:bgPr>
    </p:bg>
    <p:spTree>
      <p:nvGrpSpPr>
        <p:cNvPr id="1" name=""/>
        <p:cNvGrpSpPr/>
        <p:nvPr/>
      </p:nvGrpSpPr>
      <p:grpSpPr>
        <a:xfrm>
          <a:off x="0" y="0"/>
          <a:ext cx="0" cy="0"/>
          <a:chOff x="0" y="0"/>
          <a:chExt cx="0" cy="0"/>
        </a:xfrm>
      </p:grpSpPr>
      <p:sp>
        <p:nvSpPr>
          <p:cNvPr id="20" name="Picture Placeholder 4">
            <a:extLst>
              <a:ext uri="{FF2B5EF4-FFF2-40B4-BE49-F238E27FC236}">
                <a16:creationId xmlns:a16="http://schemas.microsoft.com/office/drawing/2014/main" id="{4C4DEDBB-15EB-B748-A13C-857E4D1F4A73}"/>
              </a:ext>
            </a:extLst>
          </p:cNvPr>
          <p:cNvSpPr>
            <a:spLocks noGrp="1"/>
          </p:cNvSpPr>
          <p:nvPr>
            <p:ph type="pic" sz="quarter" idx="36" hasCustomPrompt="1"/>
          </p:nvPr>
        </p:nvSpPr>
        <p:spPr>
          <a:xfrm>
            <a:off x="6089904" y="3419856"/>
            <a:ext cx="6096000" cy="3429000"/>
          </a:xfrm>
          <a:prstGeom prst="rect">
            <a:avLst/>
          </a:prstGeom>
        </p:spPr>
        <p:txBody>
          <a:bodyPr tIns="640080"/>
          <a:lstStyle>
            <a:lvl1pPr marL="0" indent="0" algn="ctr">
              <a:buNone/>
              <a:defRPr lang="en-US" sz="1600" kern="1200">
                <a:solidFill>
                  <a:schemeClr val="tx1"/>
                </a:solidFill>
                <a:latin typeface="Trebuchet MS" panose="020B0703020202090204" pitchFamily="34" charset="0"/>
                <a:ea typeface="+mn-ea"/>
                <a:cs typeface="+mn-cs"/>
              </a:defRPr>
            </a:lvl1pPr>
          </a:lstStyle>
          <a:p>
            <a:r>
              <a:rPr lang="en-US" dirty="0"/>
              <a:t>Click to insert picture</a:t>
            </a:r>
          </a:p>
        </p:txBody>
      </p:sp>
      <p:sp>
        <p:nvSpPr>
          <p:cNvPr id="5" name="Picture Placeholder 4">
            <a:extLst>
              <a:ext uri="{FF2B5EF4-FFF2-40B4-BE49-F238E27FC236}">
                <a16:creationId xmlns:a16="http://schemas.microsoft.com/office/drawing/2014/main" id="{2E1E4198-7A0F-B245-96DA-848D3D82ABAB}"/>
              </a:ext>
            </a:extLst>
          </p:cNvPr>
          <p:cNvSpPr>
            <a:spLocks noGrp="1"/>
          </p:cNvSpPr>
          <p:nvPr>
            <p:ph type="pic" sz="quarter" idx="33" hasCustomPrompt="1"/>
          </p:nvPr>
        </p:nvSpPr>
        <p:spPr>
          <a:xfrm>
            <a:off x="0" y="-9144"/>
            <a:ext cx="6089904" cy="3429000"/>
          </a:xfrm>
          <a:prstGeom prst="rect">
            <a:avLst/>
          </a:prstGeom>
        </p:spPr>
        <p:txBody>
          <a:bodyPr tIns="640080"/>
          <a:lstStyle>
            <a:lvl1pPr marL="0" indent="0" algn="ctr">
              <a:buNone/>
              <a:defRPr sz="1600">
                <a:solidFill>
                  <a:schemeClr val="tx1"/>
                </a:solidFill>
              </a:defRPr>
            </a:lvl1pPr>
          </a:lstStyle>
          <a:p>
            <a:r>
              <a:rPr lang="en-US" dirty="0"/>
              <a:t>Click to insert picture.</a:t>
            </a:r>
          </a:p>
        </p:txBody>
      </p:sp>
      <p:sp>
        <p:nvSpPr>
          <p:cNvPr id="18" name="Picture Placeholder 4">
            <a:extLst>
              <a:ext uri="{FF2B5EF4-FFF2-40B4-BE49-F238E27FC236}">
                <a16:creationId xmlns:a16="http://schemas.microsoft.com/office/drawing/2014/main" id="{193FB4B7-BB07-9046-B229-35242A03640D}"/>
              </a:ext>
            </a:extLst>
          </p:cNvPr>
          <p:cNvSpPr>
            <a:spLocks noGrp="1"/>
          </p:cNvSpPr>
          <p:nvPr>
            <p:ph type="pic" sz="quarter" idx="34" hasCustomPrompt="1"/>
          </p:nvPr>
        </p:nvSpPr>
        <p:spPr>
          <a:xfrm>
            <a:off x="6089904" y="-9144"/>
            <a:ext cx="6096000" cy="3429000"/>
          </a:xfrm>
          <a:prstGeom prst="rect">
            <a:avLst/>
          </a:prstGeom>
        </p:spPr>
        <p:txBody>
          <a:bodyPr tIns="640080"/>
          <a:lstStyle>
            <a:lvl1pPr marL="0" indent="0" algn="ctr">
              <a:buNone/>
              <a:defRPr lang="en-US" sz="1600" kern="1200">
                <a:solidFill>
                  <a:schemeClr val="tx1"/>
                </a:solidFill>
                <a:latin typeface="Trebuchet MS" panose="020B0703020202090204" pitchFamily="34" charset="0"/>
                <a:ea typeface="+mn-ea"/>
                <a:cs typeface="+mn-cs"/>
              </a:defRPr>
            </a:lvl1pPr>
          </a:lstStyle>
          <a:p>
            <a:r>
              <a:rPr lang="en-US" dirty="0"/>
              <a:t>Click to insert picture</a:t>
            </a:r>
          </a:p>
        </p:txBody>
      </p:sp>
      <p:sp>
        <p:nvSpPr>
          <p:cNvPr id="19" name="Picture Placeholder 4">
            <a:extLst>
              <a:ext uri="{FF2B5EF4-FFF2-40B4-BE49-F238E27FC236}">
                <a16:creationId xmlns:a16="http://schemas.microsoft.com/office/drawing/2014/main" id="{CFBEA811-C71A-5F4E-AD08-0E9D86B9C0F7}"/>
              </a:ext>
            </a:extLst>
          </p:cNvPr>
          <p:cNvSpPr>
            <a:spLocks noGrp="1"/>
          </p:cNvSpPr>
          <p:nvPr>
            <p:ph type="pic" sz="quarter" idx="35" hasCustomPrompt="1"/>
          </p:nvPr>
        </p:nvSpPr>
        <p:spPr>
          <a:xfrm>
            <a:off x="0" y="3419856"/>
            <a:ext cx="6089904" cy="3429000"/>
          </a:xfrm>
          <a:prstGeom prst="rect">
            <a:avLst/>
          </a:prstGeom>
        </p:spPr>
        <p:txBody>
          <a:bodyPr tIns="640080"/>
          <a:lstStyle>
            <a:lvl1pPr marL="0" indent="0" algn="ctr">
              <a:buNone/>
              <a:defRPr lang="en-US" sz="1600" kern="1200">
                <a:solidFill>
                  <a:schemeClr val="tx1"/>
                </a:solidFill>
                <a:latin typeface="Trebuchet MS" panose="020B0703020202090204" pitchFamily="34" charset="0"/>
                <a:ea typeface="+mn-ea"/>
                <a:cs typeface="+mn-cs"/>
              </a:defRPr>
            </a:lvl1pPr>
          </a:lstStyle>
          <a:p>
            <a:r>
              <a:rPr lang="en-US" dirty="0"/>
              <a:t>Click to insert picture</a:t>
            </a:r>
          </a:p>
        </p:txBody>
      </p:sp>
      <p:sp>
        <p:nvSpPr>
          <p:cNvPr id="10" name="Slide Number Placeholder 1">
            <a:extLst>
              <a:ext uri="{FF2B5EF4-FFF2-40B4-BE49-F238E27FC236}">
                <a16:creationId xmlns:a16="http://schemas.microsoft.com/office/drawing/2014/main" id="{23C2102E-4F42-4687-8DC4-F8F150E96695}"/>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1" name="Group 10">
            <a:extLst>
              <a:ext uri="{FF2B5EF4-FFF2-40B4-BE49-F238E27FC236}">
                <a16:creationId xmlns:a16="http://schemas.microsoft.com/office/drawing/2014/main" id="{E2998CEC-693C-4B3A-9349-A70538DEEC24}"/>
              </a:ext>
            </a:extLst>
          </p:cNvPr>
          <p:cNvGrpSpPr>
            <a:grpSpLocks noChangeAspect="1"/>
          </p:cNvGrpSpPr>
          <p:nvPr userDrawn="1"/>
        </p:nvGrpSpPr>
        <p:grpSpPr bwMode="auto">
          <a:xfrm>
            <a:off x="11523227" y="6169794"/>
            <a:ext cx="468957" cy="411981"/>
            <a:chOff x="7171" y="3741"/>
            <a:chExt cx="214" cy="188"/>
          </a:xfrm>
          <a:effectLst/>
        </p:grpSpPr>
        <p:sp>
          <p:nvSpPr>
            <p:cNvPr id="12" name="Freeform 6">
              <a:extLst>
                <a:ext uri="{FF2B5EF4-FFF2-40B4-BE49-F238E27FC236}">
                  <a16:creationId xmlns:a16="http://schemas.microsoft.com/office/drawing/2014/main" id="{C920CB35-302E-4E26-8820-BB89B7D59548}"/>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F3749244-6ABA-46DF-9E25-E7195120EC89}"/>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 name="Footer Placeholder 2">
            <a:extLst>
              <a:ext uri="{FF2B5EF4-FFF2-40B4-BE49-F238E27FC236}">
                <a16:creationId xmlns:a16="http://schemas.microsoft.com/office/drawing/2014/main" id="{4CC64987-F709-486E-9F95-E04ABCAD9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0919625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our-column photo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D8F9B0-55DC-6F47-A7A0-0D80BF74B486}"/>
              </a:ext>
            </a:extLst>
          </p:cNvPr>
          <p:cNvSpPr>
            <a:spLocks noGrp="1"/>
          </p:cNvSpPr>
          <p:nvPr>
            <p:ph type="pic" sz="quarter" idx="10" hasCustomPrompt="1"/>
          </p:nvPr>
        </p:nvSpPr>
        <p:spPr>
          <a:xfrm>
            <a:off x="304800" y="2438400"/>
            <a:ext cx="2587625" cy="222472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15" name="Picture Placeholder 2">
            <a:extLst>
              <a:ext uri="{FF2B5EF4-FFF2-40B4-BE49-F238E27FC236}">
                <a16:creationId xmlns:a16="http://schemas.microsoft.com/office/drawing/2014/main" id="{5D45E43A-37DB-F14E-AED7-399310FAA06B}"/>
              </a:ext>
            </a:extLst>
          </p:cNvPr>
          <p:cNvSpPr>
            <a:spLocks noGrp="1"/>
          </p:cNvSpPr>
          <p:nvPr>
            <p:ph type="pic" sz="quarter" idx="11" hasCustomPrompt="1"/>
          </p:nvPr>
        </p:nvSpPr>
        <p:spPr>
          <a:xfrm>
            <a:off x="3130043" y="2438400"/>
            <a:ext cx="2737930" cy="222472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0" name="Picture Placeholder 2">
            <a:extLst>
              <a:ext uri="{FF2B5EF4-FFF2-40B4-BE49-F238E27FC236}">
                <a16:creationId xmlns:a16="http://schemas.microsoft.com/office/drawing/2014/main" id="{8F7DBB7C-714E-2948-B113-8A0D8E832478}"/>
              </a:ext>
            </a:extLst>
          </p:cNvPr>
          <p:cNvSpPr>
            <a:spLocks noGrp="1"/>
          </p:cNvSpPr>
          <p:nvPr>
            <p:ph type="pic" sz="quarter" idx="12" hasCustomPrompt="1"/>
          </p:nvPr>
        </p:nvSpPr>
        <p:spPr>
          <a:xfrm>
            <a:off x="6105590" y="2438400"/>
            <a:ext cx="2737930" cy="222472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3" name="Picture Placeholder 2">
            <a:extLst>
              <a:ext uri="{FF2B5EF4-FFF2-40B4-BE49-F238E27FC236}">
                <a16:creationId xmlns:a16="http://schemas.microsoft.com/office/drawing/2014/main" id="{3164554A-C59B-2E45-9AA4-B647B3C7EE43}"/>
              </a:ext>
            </a:extLst>
          </p:cNvPr>
          <p:cNvSpPr>
            <a:spLocks noGrp="1"/>
          </p:cNvSpPr>
          <p:nvPr>
            <p:ph type="pic" sz="quarter" idx="13" hasCustomPrompt="1"/>
          </p:nvPr>
        </p:nvSpPr>
        <p:spPr>
          <a:xfrm>
            <a:off x="9081138" y="2438400"/>
            <a:ext cx="2737930" cy="222472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8" name="Text Placeholder 4">
            <a:extLst>
              <a:ext uri="{FF2B5EF4-FFF2-40B4-BE49-F238E27FC236}">
                <a16:creationId xmlns:a16="http://schemas.microsoft.com/office/drawing/2014/main" id="{8C24079A-C343-F14C-92BB-F0D6540190B5}"/>
              </a:ext>
            </a:extLst>
          </p:cNvPr>
          <p:cNvSpPr>
            <a:spLocks noGrp="1"/>
          </p:cNvSpPr>
          <p:nvPr>
            <p:ph type="body" sz="quarter" idx="14"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Photo Slide</a:t>
            </a:r>
          </a:p>
        </p:txBody>
      </p:sp>
      <p:sp>
        <p:nvSpPr>
          <p:cNvPr id="8" name="Text Placeholder 1">
            <a:extLst>
              <a:ext uri="{FF2B5EF4-FFF2-40B4-BE49-F238E27FC236}">
                <a16:creationId xmlns:a16="http://schemas.microsoft.com/office/drawing/2014/main" id="{0B5BE0EB-8BBC-4ADA-8EAE-A0A81754ACEC}"/>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2" name="Slide Number Placeholder 1">
            <a:extLst>
              <a:ext uri="{FF2B5EF4-FFF2-40B4-BE49-F238E27FC236}">
                <a16:creationId xmlns:a16="http://schemas.microsoft.com/office/drawing/2014/main" id="{C8F2DE8E-ACA1-4B7B-AA8C-4DB25B441D0C}"/>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3" name="Group 12">
            <a:extLst>
              <a:ext uri="{FF2B5EF4-FFF2-40B4-BE49-F238E27FC236}">
                <a16:creationId xmlns:a16="http://schemas.microsoft.com/office/drawing/2014/main" id="{0CA6EA5F-BC51-42EB-AABA-E19820585102}"/>
              </a:ext>
            </a:extLst>
          </p:cNvPr>
          <p:cNvGrpSpPr>
            <a:grpSpLocks noChangeAspect="1"/>
          </p:cNvGrpSpPr>
          <p:nvPr userDrawn="1"/>
        </p:nvGrpSpPr>
        <p:grpSpPr bwMode="auto">
          <a:xfrm>
            <a:off x="11523227" y="6169794"/>
            <a:ext cx="468957" cy="411981"/>
            <a:chOff x="7171" y="3741"/>
            <a:chExt cx="214" cy="188"/>
          </a:xfrm>
          <a:effectLst/>
        </p:grpSpPr>
        <p:sp>
          <p:nvSpPr>
            <p:cNvPr id="14" name="Freeform 6">
              <a:extLst>
                <a:ext uri="{FF2B5EF4-FFF2-40B4-BE49-F238E27FC236}">
                  <a16:creationId xmlns:a16="http://schemas.microsoft.com/office/drawing/2014/main" id="{446DDC9C-3AD2-4508-B75A-6410A41F7147}"/>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B7788152-14B4-4413-81BE-9E53B6AC0F04}"/>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 name="Footer Placeholder 2">
            <a:extLst>
              <a:ext uri="{FF2B5EF4-FFF2-40B4-BE49-F238E27FC236}">
                <a16:creationId xmlns:a16="http://schemas.microsoft.com/office/drawing/2014/main" id="{4C4B10E0-7F63-44F5-BF09-5A2D36327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80403971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ur–column two–row photo slid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D8F9B0-55DC-6F47-A7A0-0D80BF74B486}"/>
              </a:ext>
            </a:extLst>
          </p:cNvPr>
          <p:cNvSpPr>
            <a:spLocks noGrp="1"/>
          </p:cNvSpPr>
          <p:nvPr>
            <p:ph type="pic" sz="quarter" idx="10" hasCustomPrompt="1"/>
          </p:nvPr>
        </p:nvSpPr>
        <p:spPr>
          <a:xfrm>
            <a:off x="457200" y="1600200"/>
            <a:ext cx="2514600" cy="182880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15" name="Picture Placeholder 2">
            <a:extLst>
              <a:ext uri="{FF2B5EF4-FFF2-40B4-BE49-F238E27FC236}">
                <a16:creationId xmlns:a16="http://schemas.microsoft.com/office/drawing/2014/main" id="{5D45E43A-37DB-F14E-AED7-399310FAA06B}"/>
              </a:ext>
            </a:extLst>
          </p:cNvPr>
          <p:cNvSpPr>
            <a:spLocks noGrp="1"/>
          </p:cNvSpPr>
          <p:nvPr>
            <p:ph type="pic" sz="quarter" idx="11" hasCustomPrompt="1"/>
          </p:nvPr>
        </p:nvSpPr>
        <p:spPr>
          <a:xfrm>
            <a:off x="3378200" y="1600200"/>
            <a:ext cx="2514600" cy="182880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0" name="Picture Placeholder 2">
            <a:extLst>
              <a:ext uri="{FF2B5EF4-FFF2-40B4-BE49-F238E27FC236}">
                <a16:creationId xmlns:a16="http://schemas.microsoft.com/office/drawing/2014/main" id="{8F7DBB7C-714E-2948-B113-8A0D8E832478}"/>
              </a:ext>
            </a:extLst>
          </p:cNvPr>
          <p:cNvSpPr>
            <a:spLocks noGrp="1"/>
          </p:cNvSpPr>
          <p:nvPr>
            <p:ph type="pic" sz="quarter" idx="12" hasCustomPrompt="1"/>
          </p:nvPr>
        </p:nvSpPr>
        <p:spPr>
          <a:xfrm>
            <a:off x="6299200" y="1600200"/>
            <a:ext cx="2514600" cy="182880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3" name="Picture Placeholder 2">
            <a:extLst>
              <a:ext uri="{FF2B5EF4-FFF2-40B4-BE49-F238E27FC236}">
                <a16:creationId xmlns:a16="http://schemas.microsoft.com/office/drawing/2014/main" id="{3164554A-C59B-2E45-9AA4-B647B3C7EE43}"/>
              </a:ext>
            </a:extLst>
          </p:cNvPr>
          <p:cNvSpPr>
            <a:spLocks noGrp="1"/>
          </p:cNvSpPr>
          <p:nvPr>
            <p:ph type="pic" sz="quarter" idx="13" hasCustomPrompt="1"/>
          </p:nvPr>
        </p:nvSpPr>
        <p:spPr>
          <a:xfrm>
            <a:off x="9220200" y="1600200"/>
            <a:ext cx="2514600" cy="182880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4" name="Picture Placeholder 2">
            <a:extLst>
              <a:ext uri="{FF2B5EF4-FFF2-40B4-BE49-F238E27FC236}">
                <a16:creationId xmlns:a16="http://schemas.microsoft.com/office/drawing/2014/main" id="{29C744A8-9B78-6D44-9B5F-25EF93E1BE53}"/>
              </a:ext>
            </a:extLst>
          </p:cNvPr>
          <p:cNvSpPr>
            <a:spLocks noGrp="1"/>
          </p:cNvSpPr>
          <p:nvPr>
            <p:ph type="pic" sz="quarter" idx="14" hasCustomPrompt="1"/>
          </p:nvPr>
        </p:nvSpPr>
        <p:spPr>
          <a:xfrm>
            <a:off x="457200" y="3887474"/>
            <a:ext cx="2514600" cy="182880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5" name="Picture Placeholder 2">
            <a:extLst>
              <a:ext uri="{FF2B5EF4-FFF2-40B4-BE49-F238E27FC236}">
                <a16:creationId xmlns:a16="http://schemas.microsoft.com/office/drawing/2014/main" id="{A9738A8C-1F84-4C43-A2A3-6FDD6F7ED126}"/>
              </a:ext>
            </a:extLst>
          </p:cNvPr>
          <p:cNvSpPr>
            <a:spLocks noGrp="1"/>
          </p:cNvSpPr>
          <p:nvPr>
            <p:ph type="pic" sz="quarter" idx="15" hasCustomPrompt="1"/>
          </p:nvPr>
        </p:nvSpPr>
        <p:spPr>
          <a:xfrm>
            <a:off x="3378200" y="3887474"/>
            <a:ext cx="2514600" cy="182880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6" name="Picture Placeholder 2">
            <a:extLst>
              <a:ext uri="{FF2B5EF4-FFF2-40B4-BE49-F238E27FC236}">
                <a16:creationId xmlns:a16="http://schemas.microsoft.com/office/drawing/2014/main" id="{4F62BE7A-E882-A448-9702-B7DAE0E62199}"/>
              </a:ext>
            </a:extLst>
          </p:cNvPr>
          <p:cNvSpPr>
            <a:spLocks noGrp="1"/>
          </p:cNvSpPr>
          <p:nvPr>
            <p:ph type="pic" sz="quarter" idx="16" hasCustomPrompt="1"/>
          </p:nvPr>
        </p:nvSpPr>
        <p:spPr>
          <a:xfrm>
            <a:off x="6299200" y="3887474"/>
            <a:ext cx="2514600" cy="182880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27" name="Picture Placeholder 2">
            <a:extLst>
              <a:ext uri="{FF2B5EF4-FFF2-40B4-BE49-F238E27FC236}">
                <a16:creationId xmlns:a16="http://schemas.microsoft.com/office/drawing/2014/main" id="{7E9D5272-175A-AF46-9412-3E6698B0E287}"/>
              </a:ext>
            </a:extLst>
          </p:cNvPr>
          <p:cNvSpPr>
            <a:spLocks noGrp="1"/>
          </p:cNvSpPr>
          <p:nvPr>
            <p:ph type="pic" sz="quarter" idx="17" hasCustomPrompt="1"/>
          </p:nvPr>
        </p:nvSpPr>
        <p:spPr>
          <a:xfrm>
            <a:off x="9220200" y="3887474"/>
            <a:ext cx="2514600" cy="1828800"/>
          </a:xfrm>
          <a:prstGeom prst="rect">
            <a:avLst/>
          </a:prstGeom>
        </p:spPr>
        <p:txBody>
          <a:bodyPr/>
          <a:lstStyle>
            <a:lvl1pPr marL="0" indent="0" algn="ctr">
              <a:buNone/>
              <a:defRPr>
                <a:solidFill>
                  <a:schemeClr val="tx1"/>
                </a:solidFill>
              </a:defRPr>
            </a:lvl1pPr>
          </a:lstStyle>
          <a:p>
            <a:r>
              <a:rPr lang="en-US" dirty="0"/>
              <a:t>Click to insert image</a:t>
            </a:r>
          </a:p>
        </p:txBody>
      </p:sp>
      <p:sp>
        <p:nvSpPr>
          <p:cNvPr id="13" name="Text Placeholder 4">
            <a:extLst>
              <a:ext uri="{FF2B5EF4-FFF2-40B4-BE49-F238E27FC236}">
                <a16:creationId xmlns:a16="http://schemas.microsoft.com/office/drawing/2014/main" id="{06D3D289-71BD-DC4A-979D-02AD76A5BDF3}"/>
              </a:ext>
            </a:extLst>
          </p:cNvPr>
          <p:cNvSpPr>
            <a:spLocks noGrp="1"/>
          </p:cNvSpPr>
          <p:nvPr>
            <p:ph type="body" sz="quarter" idx="18"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accent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Photo Slide</a:t>
            </a:r>
          </a:p>
        </p:txBody>
      </p:sp>
      <p:sp>
        <p:nvSpPr>
          <p:cNvPr id="12" name="Text Placeholder 1">
            <a:extLst>
              <a:ext uri="{FF2B5EF4-FFF2-40B4-BE49-F238E27FC236}">
                <a16:creationId xmlns:a16="http://schemas.microsoft.com/office/drawing/2014/main" id="{33AA407C-B421-4BCB-B6FC-D204FEAFC881}"/>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8" name="Slide Number Placeholder 1">
            <a:extLst>
              <a:ext uri="{FF2B5EF4-FFF2-40B4-BE49-F238E27FC236}">
                <a16:creationId xmlns:a16="http://schemas.microsoft.com/office/drawing/2014/main" id="{258CB06D-9596-44B4-9586-865C7ED8AC6A}"/>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9" name="Group 18">
            <a:extLst>
              <a:ext uri="{FF2B5EF4-FFF2-40B4-BE49-F238E27FC236}">
                <a16:creationId xmlns:a16="http://schemas.microsoft.com/office/drawing/2014/main" id="{7118D75E-6DA1-460C-90BB-612919B5C76D}"/>
              </a:ext>
            </a:extLst>
          </p:cNvPr>
          <p:cNvGrpSpPr>
            <a:grpSpLocks noChangeAspect="1"/>
          </p:cNvGrpSpPr>
          <p:nvPr userDrawn="1"/>
        </p:nvGrpSpPr>
        <p:grpSpPr bwMode="auto">
          <a:xfrm>
            <a:off x="11523227" y="6169794"/>
            <a:ext cx="468957" cy="411981"/>
            <a:chOff x="7171" y="3741"/>
            <a:chExt cx="214" cy="188"/>
          </a:xfrm>
          <a:effectLst/>
        </p:grpSpPr>
        <p:sp>
          <p:nvSpPr>
            <p:cNvPr id="21" name="Freeform 6">
              <a:extLst>
                <a:ext uri="{FF2B5EF4-FFF2-40B4-BE49-F238E27FC236}">
                  <a16:creationId xmlns:a16="http://schemas.microsoft.com/office/drawing/2014/main" id="{DC4F373B-C513-472D-AC14-FDB15CD93C24}"/>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7">
              <a:extLst>
                <a:ext uri="{FF2B5EF4-FFF2-40B4-BE49-F238E27FC236}">
                  <a16:creationId xmlns:a16="http://schemas.microsoft.com/office/drawing/2014/main" id="{0AB12D6D-72C6-4A63-B6D3-DB313F6457D5}"/>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Footer Placeholder 2">
            <a:extLst>
              <a:ext uri="{FF2B5EF4-FFF2-40B4-BE49-F238E27FC236}">
                <a16:creationId xmlns:a16="http://schemas.microsoft.com/office/drawing/2014/main" id="{3B357B12-5FFA-455F-8A47-E6085E09E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47588379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One–column bulleted list">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None/>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p:nvPr>
        </p:nvSpPr>
        <p:spPr>
          <a:xfrm>
            <a:off x="3429000" y="1600200"/>
            <a:ext cx="5327650" cy="3468807"/>
          </a:xfrm>
          <a:prstGeom prst="rect">
            <a:avLst/>
          </a:prstGeo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lang="en-US" sz="2000" b="0" kern="1200">
                <a:solidFill>
                  <a:schemeClr val="tx1"/>
                </a:solidFill>
                <a:latin typeface="+mn-lt"/>
                <a:ea typeface="+mn-ea"/>
                <a:cs typeface="Trebuchet MS" panose="020B0603020202020204" pitchFamily="34" charset="0"/>
              </a:defRPr>
            </a:lvl1pPr>
            <a:lvl2pPr marL="692150" indent="-352425">
              <a:buFont typeface="Arial" panose="020B0604020202020204" pitchFamily="34" charset="0"/>
              <a:buChar char="•"/>
              <a:defRPr sz="2000"/>
            </a:lvl2pPr>
            <a:lvl3pPr marL="628650" indent="-171450">
              <a:buFont typeface="Arial" panose="020B0604020202020204" pitchFamily="34" charset="0"/>
              <a:buChar char="•"/>
              <a:defRPr sz="2000"/>
            </a:lvl3pPr>
            <a:lvl4pPr marL="685800" indent="0">
              <a:buNone/>
              <a:defRPr/>
            </a:lvl4pPr>
            <a:lvl5pPr marL="1028700" indent="0">
              <a:buNone/>
              <a:defRPr/>
            </a:lvl5pPr>
          </a:lstStyle>
          <a:p>
            <a:pPr lvl="0"/>
            <a:endParaRPr lang="en-US" dirty="0"/>
          </a:p>
        </p:txBody>
      </p:sp>
      <p:sp>
        <p:nvSpPr>
          <p:cNvPr id="6" name="Text Placeholder 1">
            <a:extLst>
              <a:ext uri="{FF2B5EF4-FFF2-40B4-BE49-F238E27FC236}">
                <a16:creationId xmlns:a16="http://schemas.microsoft.com/office/drawing/2014/main" id="{AC84F113-1D73-4CB4-B988-6A439D099C95}"/>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1" name="Slide Number Placeholder 1">
            <a:extLst>
              <a:ext uri="{FF2B5EF4-FFF2-40B4-BE49-F238E27FC236}">
                <a16:creationId xmlns:a16="http://schemas.microsoft.com/office/drawing/2014/main" id="{E731209A-977F-45E4-8269-AC20C5409E65}"/>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2" name="Group 11">
            <a:extLst>
              <a:ext uri="{FF2B5EF4-FFF2-40B4-BE49-F238E27FC236}">
                <a16:creationId xmlns:a16="http://schemas.microsoft.com/office/drawing/2014/main" id="{D017044B-8E1F-449C-B9BE-D1F01BBEEA5E}"/>
              </a:ext>
            </a:extLst>
          </p:cNvPr>
          <p:cNvGrpSpPr>
            <a:grpSpLocks noChangeAspect="1"/>
          </p:cNvGrpSpPr>
          <p:nvPr userDrawn="1"/>
        </p:nvGrpSpPr>
        <p:grpSpPr bwMode="auto">
          <a:xfrm>
            <a:off x="11523227" y="6169794"/>
            <a:ext cx="468957" cy="411981"/>
            <a:chOff x="7171" y="3741"/>
            <a:chExt cx="214" cy="188"/>
          </a:xfrm>
          <a:effectLst/>
        </p:grpSpPr>
        <p:sp>
          <p:nvSpPr>
            <p:cNvPr id="13" name="Freeform 6">
              <a:extLst>
                <a:ext uri="{FF2B5EF4-FFF2-40B4-BE49-F238E27FC236}">
                  <a16:creationId xmlns:a16="http://schemas.microsoft.com/office/drawing/2014/main" id="{6D09BFD0-26F8-447F-8EB9-132D9957B4BF}"/>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8238702D-0094-47AA-90AB-CE2C1A14EB75}"/>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 name="Footer Placeholder 2">
            <a:extLst>
              <a:ext uri="{FF2B5EF4-FFF2-40B4-BE49-F238E27FC236}">
                <a16:creationId xmlns:a16="http://schemas.microsoft.com/office/drawing/2014/main" id="{E6404D94-6024-4043-80F6-F95059AC3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2118093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bleed photography w/ body copy">
    <p:bg>
      <p:bgPr>
        <a:solidFill>
          <a:schemeClr val="tx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71422AE-67EA-6742-8143-5C0DADDDF1FE}"/>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en-US" dirty="0"/>
          </a:p>
          <a:p>
            <a:endParaRPr lang="en-US" dirty="0"/>
          </a:p>
          <a:p>
            <a:endParaRPr lang="en-US" dirty="0"/>
          </a:p>
          <a:p>
            <a:r>
              <a:rPr lang="en-US" dirty="0"/>
              <a:t>Full-bleed photography slide with text</a:t>
            </a:r>
          </a:p>
          <a:p>
            <a:r>
              <a:rPr lang="en-US" dirty="0"/>
              <a:t>Click to insert picture.</a:t>
            </a:r>
          </a:p>
          <a:p>
            <a:r>
              <a:rPr lang="en-US" dirty="0"/>
              <a:t>Copy and paste gradient overlay above if needed.</a:t>
            </a:r>
          </a:p>
        </p:txBody>
      </p:sp>
      <p:sp>
        <p:nvSpPr>
          <p:cNvPr id="6" name="Rectangle 5">
            <a:extLst>
              <a:ext uri="{FF2B5EF4-FFF2-40B4-BE49-F238E27FC236}">
                <a16:creationId xmlns:a16="http://schemas.microsoft.com/office/drawing/2014/main" id="{44AF0351-4332-914A-864F-A12C93F5AA07}"/>
              </a:ext>
            </a:extLst>
          </p:cNvPr>
          <p:cNvSpPr/>
          <p:nvPr userDrawn="1"/>
        </p:nvSpPr>
        <p:spPr>
          <a:xfrm rot="10800000">
            <a:off x="0" y="-7408464"/>
            <a:ext cx="12192000" cy="6858000"/>
          </a:xfrm>
          <a:prstGeom prst="rect">
            <a:avLst/>
          </a:prstGeom>
          <a:gradFill flip="none" rotWithShape="1">
            <a:gsLst>
              <a:gs pos="45000">
                <a:schemeClr val="tx1">
                  <a:alpha val="10000"/>
                </a:schemeClr>
              </a:gs>
              <a:gs pos="0">
                <a:schemeClr val="tx1">
                  <a:alpha val="5000"/>
                </a:schemeClr>
              </a:gs>
              <a:gs pos="100000">
                <a:schemeClr val="tx1">
                  <a:alpha val="8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4">
            <a:extLst>
              <a:ext uri="{FF2B5EF4-FFF2-40B4-BE49-F238E27FC236}">
                <a16:creationId xmlns:a16="http://schemas.microsoft.com/office/drawing/2014/main" id="{496A1E45-ABC2-6E4C-9202-46B517BE79B1}"/>
              </a:ext>
            </a:extLst>
          </p:cNvPr>
          <p:cNvSpPr>
            <a:spLocks noGrp="1"/>
          </p:cNvSpPr>
          <p:nvPr>
            <p:ph type="body" sz="quarter" idx="13"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Full-Bleed Photography Slide</a:t>
            </a:r>
          </a:p>
        </p:txBody>
      </p:sp>
      <p:sp>
        <p:nvSpPr>
          <p:cNvPr id="3" name="Text Placeholder 2">
            <a:extLst>
              <a:ext uri="{FF2B5EF4-FFF2-40B4-BE49-F238E27FC236}">
                <a16:creationId xmlns:a16="http://schemas.microsoft.com/office/drawing/2014/main" id="{0CEBCAF5-0C0F-BF45-B5F6-9D2FB83A2007}"/>
              </a:ext>
            </a:extLst>
          </p:cNvPr>
          <p:cNvSpPr>
            <a:spLocks noGrp="1"/>
          </p:cNvSpPr>
          <p:nvPr>
            <p:ph type="body" sz="quarter" idx="14" hasCustomPrompt="1"/>
          </p:nvPr>
        </p:nvSpPr>
        <p:spPr>
          <a:xfrm>
            <a:off x="457200" y="2057400"/>
            <a:ext cx="4191000" cy="3886200"/>
          </a:xfrm>
          <a:prstGeom prst="rect">
            <a:avLst/>
          </a:prstGeom>
        </p:spPr>
        <p:txBody>
          <a:bodyPr lIns="0" tIns="0" rIns="0" bIns="0" anchor="ctr" anchorCtr="0"/>
          <a:lstStyle>
            <a:lvl1pPr marL="0" marR="0" indent="0" algn="l" defTabSz="914400" rtl="0" eaLnBrk="1" fontAlgn="auto" latinLnBrk="0" hangingPunct="1">
              <a:lnSpc>
                <a:spcPct val="90000"/>
              </a:lnSpc>
              <a:spcBef>
                <a:spcPct val="0"/>
              </a:spcBef>
              <a:spcAft>
                <a:spcPts val="0"/>
              </a:spcAft>
              <a:buClrTx/>
              <a:buSzTx/>
              <a:buFontTx/>
              <a:buNone/>
              <a:tabLst/>
              <a:defRPr kumimoji="0" lang="en-US" sz="1800" b="0" i="0" u="none" strike="noStrike" kern="1200" cap="none" spc="0" normalizeH="0" baseline="0" noProof="0">
                <a:ln>
                  <a:noFill/>
                </a:ln>
                <a:solidFill>
                  <a:srgbClr val="FFFFFF"/>
                </a:solidFill>
                <a:effectLst/>
                <a:uLnTx/>
                <a:uFillTx/>
                <a:latin typeface="Trebuchet MS" panose="020B0703020202090204" pitchFamily="34" charset="0"/>
                <a:cs typeface="Calibri" panose="020F050202020403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a:defRPr/>
            </a:pPr>
            <a:r>
              <a:rPr lang="en-US" sz="1800" dirty="0">
                <a:solidFill>
                  <a:srgbClr val="FFFFFF"/>
                </a:solidFill>
                <a:latin typeface="Trebuchet MS" panose="020B0703020202090204" pitchFamily="34" charset="0"/>
              </a:rPr>
              <a:t>An example of a full–bleed photography slide with header and body copy.</a:t>
            </a:r>
          </a:p>
          <a:p>
            <a:pPr>
              <a:defRPr/>
            </a:pPr>
            <a:endParaRPr lang="en-US" sz="1800" dirty="0">
              <a:solidFill>
                <a:srgbClr val="FFFFFF"/>
              </a:solidFill>
              <a:latin typeface="Trebuchet MS" panose="020B0703020202090204" pitchFamily="34" charset="0"/>
            </a:endParaRPr>
          </a:p>
          <a:p>
            <a:pPr>
              <a:defRPr/>
            </a:pPr>
            <a:r>
              <a:rPr lang="en-US" sz="1800" dirty="0">
                <a:solidFill>
                  <a:srgbClr val="FFFFFF"/>
                </a:solidFill>
                <a:latin typeface="Trebuchet MS" panose="020B0703020202090204" pitchFamily="34" charset="0"/>
              </a:rPr>
              <a:t>Click to edit text.</a:t>
            </a:r>
          </a:p>
        </p:txBody>
      </p:sp>
      <p:sp>
        <p:nvSpPr>
          <p:cNvPr id="9" name="Text Placeholder 1">
            <a:extLst>
              <a:ext uri="{FF2B5EF4-FFF2-40B4-BE49-F238E27FC236}">
                <a16:creationId xmlns:a16="http://schemas.microsoft.com/office/drawing/2014/main" id="{E8E818CD-111E-448E-A334-2253E125ACB7}"/>
              </a:ext>
            </a:extLst>
          </p:cNvPr>
          <p:cNvSpPr>
            <a:spLocks noGrp="1"/>
          </p:cNvSpPr>
          <p:nvPr>
            <p:ph type="body" sz="quarter" idx="15"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0" name="Group 9">
            <a:extLst>
              <a:ext uri="{FF2B5EF4-FFF2-40B4-BE49-F238E27FC236}">
                <a16:creationId xmlns:a16="http://schemas.microsoft.com/office/drawing/2014/main" id="{CB21A2DD-F278-49FC-9ED9-2EE2B9B6103E}"/>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1" name="Freeform 6">
              <a:extLst>
                <a:ext uri="{FF2B5EF4-FFF2-40B4-BE49-F238E27FC236}">
                  <a16:creationId xmlns:a16="http://schemas.microsoft.com/office/drawing/2014/main" id="{04881FCE-6888-43CE-9F0E-537FAC0D4C1E}"/>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B57D9B0E-E56D-49A6-B487-382D10AFD239}"/>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59493002"/>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wo-column text slide">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chemeClr val="accent1"/>
                </a:solidFill>
                <a:effectLst/>
                <a:uLnTx/>
                <a:uFillTx/>
                <a:latin typeface="+mj-lt"/>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sp>
        <p:nvSpPr>
          <p:cNvPr id="15" name="Text Placeholder 4">
            <a:extLst>
              <a:ext uri="{FF2B5EF4-FFF2-40B4-BE49-F238E27FC236}">
                <a16:creationId xmlns:a16="http://schemas.microsoft.com/office/drawing/2014/main" id="{06047327-3E93-F84E-B2F0-8CD89EC3D330}"/>
              </a:ext>
            </a:extLst>
          </p:cNvPr>
          <p:cNvSpPr>
            <a:spLocks noGrp="1"/>
          </p:cNvSpPr>
          <p:nvPr>
            <p:ph type="body" sz="quarter" idx="11" hasCustomPrompt="1"/>
          </p:nvPr>
        </p:nvSpPr>
        <p:spPr>
          <a:xfrm>
            <a:off x="457201" y="1600200"/>
            <a:ext cx="5327649" cy="445699"/>
          </a:xfrm>
          <a:prstGeom prst="rect">
            <a:avLst/>
          </a:prstGeom>
        </p:spPr>
        <p:txBody>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 goes here</a:t>
            </a:r>
          </a:p>
        </p:txBody>
      </p:sp>
      <p:sp>
        <p:nvSpPr>
          <p:cNvPr id="18" name="Text Placeholder 4">
            <a:extLst>
              <a:ext uri="{FF2B5EF4-FFF2-40B4-BE49-F238E27FC236}">
                <a16:creationId xmlns:a16="http://schemas.microsoft.com/office/drawing/2014/main" id="{77082AC2-DF4D-9343-8899-975B65FCD3B1}"/>
              </a:ext>
            </a:extLst>
          </p:cNvPr>
          <p:cNvSpPr>
            <a:spLocks noGrp="1"/>
          </p:cNvSpPr>
          <p:nvPr>
            <p:ph type="body" sz="quarter" idx="19" hasCustomPrompt="1"/>
          </p:nvPr>
        </p:nvSpPr>
        <p:spPr>
          <a:xfrm>
            <a:off x="6391099" y="1611701"/>
            <a:ext cx="5353403" cy="445699"/>
          </a:xfrm>
          <a:prstGeom prst="rect">
            <a:avLst/>
          </a:prstGeom>
        </p:spPr>
        <p:txBody>
          <a:bodyPr/>
          <a:lstStyle>
            <a:lvl1pPr marL="0" indent="0" algn="l">
              <a:buFont typeface="Arial" panose="020B0604020202020204" pitchFamily="34" charset="0"/>
              <a:buNone/>
              <a:defRPr lang="en-US" sz="2000" b="1" kern="1200" spc="0" baseline="0">
                <a:solidFill>
                  <a:schemeClr val="tx1"/>
                </a:solidFill>
                <a:latin typeface="Trebuchet MS" panose="020B0703020202090204" pitchFamily="34" charset="0"/>
                <a:ea typeface="+mn-ea"/>
                <a:cs typeface="+mn-cs"/>
              </a:defRPr>
            </a:lvl1pPr>
            <a:lvl2pPr marL="114300" indent="0">
              <a:buNone/>
              <a:defRPr/>
            </a:lvl2pPr>
            <a:lvl3pPr marL="457200" indent="0">
              <a:buNone/>
              <a:defRPr/>
            </a:lvl3pPr>
            <a:lvl4pPr marL="685800" indent="0">
              <a:buNone/>
              <a:defRPr/>
            </a:lvl4pPr>
            <a:lvl5pPr marL="1028700" indent="0">
              <a:buNone/>
              <a:defRPr/>
            </a:lvl5pPr>
          </a:lstStyle>
          <a:p>
            <a:pPr marL="0" lvl="0" indent="0" algn="l" defTabSz="914400" rtl="0" eaLnBrk="1" latinLnBrk="0" hangingPunct="1">
              <a:lnSpc>
                <a:spcPct val="100000"/>
              </a:lnSpc>
              <a:spcBef>
                <a:spcPts val="1200"/>
              </a:spcBef>
              <a:buFont typeface="Arial" panose="020B0604020202020204" pitchFamily="34" charset="0"/>
              <a:buNone/>
            </a:pPr>
            <a:r>
              <a:rPr lang="en-US" dirty="0"/>
              <a:t>Subhead text goes here</a:t>
            </a: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457201" y="2173407"/>
            <a:ext cx="5327650" cy="2895600"/>
          </a:xfrm>
          <a:prstGeom prst="rect">
            <a:avLst/>
          </a:prstGeom>
        </p:spPr>
        <p:txBody>
          <a:bodyPr/>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26" name="Text Placeholder 4">
            <a:extLst>
              <a:ext uri="{FF2B5EF4-FFF2-40B4-BE49-F238E27FC236}">
                <a16:creationId xmlns:a16="http://schemas.microsoft.com/office/drawing/2014/main" id="{A3DC293C-9D96-E743-B807-B22B1ADD0605}"/>
              </a:ext>
            </a:extLst>
          </p:cNvPr>
          <p:cNvSpPr>
            <a:spLocks noGrp="1"/>
          </p:cNvSpPr>
          <p:nvPr>
            <p:ph type="body" sz="quarter" idx="20" hasCustomPrompt="1"/>
          </p:nvPr>
        </p:nvSpPr>
        <p:spPr>
          <a:xfrm>
            <a:off x="6391099" y="2184908"/>
            <a:ext cx="5343701" cy="2895600"/>
          </a:xfrm>
          <a:prstGeom prst="rect">
            <a:avLst/>
          </a:prstGeom>
        </p:spPr>
        <p:txBody>
          <a:bodyPr/>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 sit </a:t>
            </a:r>
            <a:r>
              <a:rPr lang="en-US" dirty="0" err="1"/>
              <a:t>amet</a:t>
            </a:r>
            <a:r>
              <a:rPr lang="en-US" dirty="0"/>
              <a:t>, </a:t>
            </a:r>
            <a:r>
              <a:rPr lang="en-US" dirty="0" err="1"/>
              <a:t>consectet</a:t>
            </a:r>
            <a:endParaRPr lang="en-US" dirty="0"/>
          </a:p>
        </p:txBody>
      </p:sp>
      <p:sp>
        <p:nvSpPr>
          <p:cNvPr id="2" name="TextBox 1">
            <a:extLst>
              <a:ext uri="{FF2B5EF4-FFF2-40B4-BE49-F238E27FC236}">
                <a16:creationId xmlns:a16="http://schemas.microsoft.com/office/drawing/2014/main" id="{5FCF6F70-6C17-7E4D-8F36-09BFE8E3F0CC}"/>
              </a:ext>
            </a:extLst>
          </p:cNvPr>
          <p:cNvSpPr txBox="1"/>
          <p:nvPr userDrawn="1"/>
        </p:nvSpPr>
        <p:spPr>
          <a:xfrm>
            <a:off x="8713772" y="2700379"/>
            <a:ext cx="45719"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sp>
        <p:nvSpPr>
          <p:cNvPr id="10" name="Text Placeholder 1">
            <a:extLst>
              <a:ext uri="{FF2B5EF4-FFF2-40B4-BE49-F238E27FC236}">
                <a16:creationId xmlns:a16="http://schemas.microsoft.com/office/drawing/2014/main" id="{FA6AA5CA-8BA1-49E0-ABED-0D68102A870C}"/>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4" name="Slide Number Placeholder 1">
            <a:extLst>
              <a:ext uri="{FF2B5EF4-FFF2-40B4-BE49-F238E27FC236}">
                <a16:creationId xmlns:a16="http://schemas.microsoft.com/office/drawing/2014/main" id="{B3D5EB15-0007-49BF-B087-42AC0AF0C9A3}"/>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6" name="Group 15">
            <a:extLst>
              <a:ext uri="{FF2B5EF4-FFF2-40B4-BE49-F238E27FC236}">
                <a16:creationId xmlns:a16="http://schemas.microsoft.com/office/drawing/2014/main" id="{84AE87C6-9633-422C-822A-00D854CD5660}"/>
              </a:ext>
            </a:extLst>
          </p:cNvPr>
          <p:cNvGrpSpPr>
            <a:grpSpLocks noChangeAspect="1"/>
          </p:cNvGrpSpPr>
          <p:nvPr userDrawn="1"/>
        </p:nvGrpSpPr>
        <p:grpSpPr bwMode="auto">
          <a:xfrm>
            <a:off x="11523227" y="6169794"/>
            <a:ext cx="468957" cy="411981"/>
            <a:chOff x="7171" y="3741"/>
            <a:chExt cx="214" cy="188"/>
          </a:xfrm>
          <a:effectLst/>
        </p:grpSpPr>
        <p:sp>
          <p:nvSpPr>
            <p:cNvPr id="17" name="Freeform 6">
              <a:extLst>
                <a:ext uri="{FF2B5EF4-FFF2-40B4-BE49-F238E27FC236}">
                  <a16:creationId xmlns:a16="http://schemas.microsoft.com/office/drawing/2014/main" id="{7D83D138-9FBC-47CB-B917-2B05E25E59CA}"/>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06FE536F-262E-4BE3-AE21-06B85C0539C6}"/>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Footer Placeholder 2">
            <a:extLst>
              <a:ext uri="{FF2B5EF4-FFF2-40B4-BE49-F238E27FC236}">
                <a16:creationId xmlns:a16="http://schemas.microsoft.com/office/drawing/2014/main" id="{891B6092-45EF-45AB-ACF5-540F60B537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4990098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cess slide w/ circles">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Process Slide</a:t>
            </a:r>
          </a:p>
        </p:txBody>
      </p:sp>
      <p:sp>
        <p:nvSpPr>
          <p:cNvPr id="11" name="Oval 10">
            <a:extLst>
              <a:ext uri="{FF2B5EF4-FFF2-40B4-BE49-F238E27FC236}">
                <a16:creationId xmlns:a16="http://schemas.microsoft.com/office/drawing/2014/main" id="{E068A246-457B-5A4F-94A4-349BFBB42147}"/>
              </a:ext>
            </a:extLst>
          </p:cNvPr>
          <p:cNvSpPr>
            <a:spLocks noChangeAspect="1"/>
          </p:cNvSpPr>
          <p:nvPr userDrawn="1"/>
        </p:nvSpPr>
        <p:spPr>
          <a:xfrm>
            <a:off x="8580299" y="1813133"/>
            <a:ext cx="2468880" cy="2468880"/>
          </a:xfrm>
          <a:prstGeom prst="ellips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12" name="Oval 11">
            <a:extLst>
              <a:ext uri="{FF2B5EF4-FFF2-40B4-BE49-F238E27FC236}">
                <a16:creationId xmlns:a16="http://schemas.microsoft.com/office/drawing/2014/main" id="{04884CA8-65D3-6F43-948A-BE1F41AE50A5}"/>
              </a:ext>
            </a:extLst>
          </p:cNvPr>
          <p:cNvSpPr>
            <a:spLocks noChangeAspect="1"/>
          </p:cNvSpPr>
          <p:nvPr userDrawn="1"/>
        </p:nvSpPr>
        <p:spPr>
          <a:xfrm>
            <a:off x="4925310" y="1813133"/>
            <a:ext cx="2468880" cy="2468880"/>
          </a:xfrm>
          <a:prstGeom prst="ellipse">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14" name="Oval 13">
            <a:extLst>
              <a:ext uri="{FF2B5EF4-FFF2-40B4-BE49-F238E27FC236}">
                <a16:creationId xmlns:a16="http://schemas.microsoft.com/office/drawing/2014/main" id="{79EF6BA5-F00C-214C-961F-2C576DC93DFA}"/>
              </a:ext>
            </a:extLst>
          </p:cNvPr>
          <p:cNvSpPr>
            <a:spLocks noChangeAspect="1"/>
          </p:cNvSpPr>
          <p:nvPr/>
        </p:nvSpPr>
        <p:spPr>
          <a:xfrm>
            <a:off x="1182976" y="1828800"/>
            <a:ext cx="2468880" cy="2465803"/>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pic>
        <p:nvPicPr>
          <p:cNvPr id="19" name="Picture 18">
            <a:extLst>
              <a:ext uri="{FF2B5EF4-FFF2-40B4-BE49-F238E27FC236}">
                <a16:creationId xmlns:a16="http://schemas.microsoft.com/office/drawing/2014/main" id="{229BA107-F3F8-9C44-A51D-1421836B09CA}"/>
              </a:ext>
            </a:extLst>
          </p:cNvPr>
          <p:cNvPicPr>
            <a:picLocks noChangeAspect="1"/>
          </p:cNvPicPr>
          <p:nvPr userDrawn="1"/>
        </p:nvPicPr>
        <p:blipFill>
          <a:blip r:embed="rId2"/>
          <a:stretch>
            <a:fillRect/>
          </a:stretch>
        </p:blipFill>
        <p:spPr>
          <a:xfrm>
            <a:off x="4033034" y="2469980"/>
            <a:ext cx="499272" cy="920533"/>
          </a:xfrm>
          <a:prstGeom prst="rect">
            <a:avLst/>
          </a:prstGeom>
        </p:spPr>
      </p:pic>
      <p:pic>
        <p:nvPicPr>
          <p:cNvPr id="21" name="Picture 20">
            <a:extLst>
              <a:ext uri="{FF2B5EF4-FFF2-40B4-BE49-F238E27FC236}">
                <a16:creationId xmlns:a16="http://schemas.microsoft.com/office/drawing/2014/main" id="{12941A2A-6824-554C-A1C1-8162A70BDAB7}"/>
              </a:ext>
            </a:extLst>
          </p:cNvPr>
          <p:cNvPicPr>
            <a:picLocks noChangeAspect="1"/>
          </p:cNvPicPr>
          <p:nvPr userDrawn="1"/>
        </p:nvPicPr>
        <p:blipFill>
          <a:blip r:embed="rId2"/>
          <a:stretch>
            <a:fillRect/>
          </a:stretch>
        </p:blipFill>
        <p:spPr>
          <a:xfrm>
            <a:off x="7781281" y="2469980"/>
            <a:ext cx="499272" cy="920533"/>
          </a:xfrm>
          <a:prstGeom prst="rect">
            <a:avLst/>
          </a:prstGeom>
        </p:spPr>
      </p:pic>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4" name="Text Placeholder 3">
            <a:extLst>
              <a:ext uri="{FF2B5EF4-FFF2-40B4-BE49-F238E27FC236}">
                <a16:creationId xmlns:a16="http://schemas.microsoft.com/office/drawing/2014/main" id="{8FE83F89-AF63-0645-B3AE-56864BA396AE}"/>
              </a:ext>
            </a:extLst>
          </p:cNvPr>
          <p:cNvSpPr>
            <a:spLocks noGrp="1"/>
          </p:cNvSpPr>
          <p:nvPr>
            <p:ph type="body" sz="quarter" idx="15" hasCustomPrompt="1"/>
          </p:nvPr>
        </p:nvSpPr>
        <p:spPr>
          <a:xfrm>
            <a:off x="1579216" y="2188348"/>
            <a:ext cx="1676400" cy="1676400"/>
          </a:xfrm>
          <a:prstGeom prst="rect">
            <a:avLst/>
          </a:prstGeom>
        </p:spPr>
        <p:txBody>
          <a:bodyPr anchor="ctr" anchorCtr="0">
            <a:normAutofit/>
          </a:bodyPr>
          <a:lstStyle>
            <a:lvl1pPr marL="0" indent="0" algn="ctr">
              <a:buNone/>
              <a:defRPr lang="en-US" sz="1800" b="1" kern="1200" spc="0" baseline="0">
                <a:solidFill>
                  <a:schemeClr val="bg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3" name="Text Placeholder 3">
            <a:extLst>
              <a:ext uri="{FF2B5EF4-FFF2-40B4-BE49-F238E27FC236}">
                <a16:creationId xmlns:a16="http://schemas.microsoft.com/office/drawing/2014/main" id="{DDB19C92-A1BF-F644-8B87-61932B3D7741}"/>
              </a:ext>
            </a:extLst>
          </p:cNvPr>
          <p:cNvSpPr>
            <a:spLocks noGrp="1"/>
          </p:cNvSpPr>
          <p:nvPr>
            <p:ph type="body" sz="quarter" idx="16" hasCustomPrompt="1"/>
          </p:nvPr>
        </p:nvSpPr>
        <p:spPr>
          <a:xfrm>
            <a:off x="5330946" y="2188348"/>
            <a:ext cx="1676400" cy="1676400"/>
          </a:xfrm>
          <a:prstGeom prst="rect">
            <a:avLst/>
          </a:prstGeom>
        </p:spPr>
        <p:txBody>
          <a:bodyPr anchor="ctr" anchorCtr="0">
            <a:normAutofit/>
          </a:bodyPr>
          <a:lstStyle>
            <a:lvl1pPr marL="0" indent="0" algn="ctr">
              <a:buNone/>
              <a:defRPr lang="en-US" sz="1800" b="1" kern="1200" spc="0" baseline="0">
                <a:solidFill>
                  <a:schemeClr val="bg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4" name="Text Placeholder 3">
            <a:extLst>
              <a:ext uri="{FF2B5EF4-FFF2-40B4-BE49-F238E27FC236}">
                <a16:creationId xmlns:a16="http://schemas.microsoft.com/office/drawing/2014/main" id="{BD864066-11AF-A546-8369-D0833825F7E0}"/>
              </a:ext>
            </a:extLst>
          </p:cNvPr>
          <p:cNvSpPr>
            <a:spLocks noGrp="1"/>
          </p:cNvSpPr>
          <p:nvPr>
            <p:ph type="body" sz="quarter" idx="17" hasCustomPrompt="1"/>
          </p:nvPr>
        </p:nvSpPr>
        <p:spPr>
          <a:xfrm>
            <a:off x="8988546" y="2188348"/>
            <a:ext cx="1676400" cy="1676400"/>
          </a:xfrm>
          <a:prstGeom prst="rect">
            <a:avLst/>
          </a:prstGeom>
        </p:spPr>
        <p:txBody>
          <a:bodyPr anchor="ctr" anchorCtr="0">
            <a:normAutofit/>
          </a:bodyPr>
          <a:lstStyle>
            <a:lvl1pPr marL="0" indent="0" algn="ctr">
              <a:buNone/>
              <a:defRPr lang="en-US" sz="1800" b="1" kern="1200" spc="0" baseline="0">
                <a:solidFill>
                  <a:schemeClr val="bg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5" name="Text Placeholder 3">
            <a:extLst>
              <a:ext uri="{FF2B5EF4-FFF2-40B4-BE49-F238E27FC236}">
                <a16:creationId xmlns:a16="http://schemas.microsoft.com/office/drawing/2014/main" id="{2BD7EA61-854B-754C-8E6B-6BDB74286293}"/>
              </a:ext>
            </a:extLst>
          </p:cNvPr>
          <p:cNvSpPr>
            <a:spLocks noGrp="1"/>
          </p:cNvSpPr>
          <p:nvPr>
            <p:ph type="body" sz="quarter" idx="18" hasCustomPrompt="1"/>
          </p:nvPr>
        </p:nvSpPr>
        <p:spPr>
          <a:xfrm>
            <a:off x="1182976" y="4830754"/>
            <a:ext cx="2468880" cy="369332"/>
          </a:xfrm>
          <a:prstGeom prst="rect">
            <a:avLst/>
          </a:prstGeom>
        </p:spPr>
        <p:txBody>
          <a:bodyPr wrap="square" anchor="t" anchorCtr="0">
            <a:spAutoFit/>
          </a:bodyPr>
          <a:lstStyle>
            <a:lvl1pPr marL="0" indent="0" algn="l">
              <a:buNone/>
              <a:defRPr lang="en-US" sz="1800" b="1" kern="1200" spc="0" baseline="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6" name="Text Placeholder 3">
            <a:extLst>
              <a:ext uri="{FF2B5EF4-FFF2-40B4-BE49-F238E27FC236}">
                <a16:creationId xmlns:a16="http://schemas.microsoft.com/office/drawing/2014/main" id="{05D3A57D-E21B-F14E-A1E3-B6DE5B526B5F}"/>
              </a:ext>
            </a:extLst>
          </p:cNvPr>
          <p:cNvSpPr>
            <a:spLocks noGrp="1"/>
          </p:cNvSpPr>
          <p:nvPr>
            <p:ph type="body" sz="quarter" idx="19" hasCustomPrompt="1"/>
          </p:nvPr>
        </p:nvSpPr>
        <p:spPr>
          <a:xfrm>
            <a:off x="4840576" y="4830754"/>
            <a:ext cx="2468880" cy="369332"/>
          </a:xfrm>
          <a:prstGeom prst="rect">
            <a:avLst/>
          </a:prstGeom>
        </p:spPr>
        <p:txBody>
          <a:bodyPr wrap="square" anchor="t" anchorCtr="0">
            <a:spAutoFit/>
          </a:bodyPr>
          <a:lstStyle>
            <a:lvl1pPr marL="0" indent="0" algn="l">
              <a:buNone/>
              <a:defRPr lang="en-US" sz="1800" b="1" kern="1200" spc="0" baseline="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7" name="Text Placeholder 3">
            <a:extLst>
              <a:ext uri="{FF2B5EF4-FFF2-40B4-BE49-F238E27FC236}">
                <a16:creationId xmlns:a16="http://schemas.microsoft.com/office/drawing/2014/main" id="{2541A767-DD70-4B4C-B689-6A2615829735}"/>
              </a:ext>
            </a:extLst>
          </p:cNvPr>
          <p:cNvSpPr>
            <a:spLocks noGrp="1"/>
          </p:cNvSpPr>
          <p:nvPr>
            <p:ph type="body" sz="quarter" idx="20" hasCustomPrompt="1"/>
          </p:nvPr>
        </p:nvSpPr>
        <p:spPr>
          <a:xfrm>
            <a:off x="8592306" y="4830754"/>
            <a:ext cx="2468880" cy="369332"/>
          </a:xfrm>
          <a:prstGeom prst="rect">
            <a:avLst/>
          </a:prstGeom>
        </p:spPr>
        <p:txBody>
          <a:bodyPr wrap="square" anchor="t" anchorCtr="0">
            <a:spAutoFit/>
          </a:bodyPr>
          <a:lstStyle>
            <a:lvl1pPr marL="0" indent="0" algn="l">
              <a:buNone/>
              <a:defRPr lang="en-US" sz="1800" b="1" kern="1200" spc="0" baseline="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16" name="Text Placeholder 1">
            <a:extLst>
              <a:ext uri="{FF2B5EF4-FFF2-40B4-BE49-F238E27FC236}">
                <a16:creationId xmlns:a16="http://schemas.microsoft.com/office/drawing/2014/main" id="{AB6BC0B3-BF68-41EE-A754-C305341E579E}"/>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28" name="Slide Number Placeholder 1">
            <a:extLst>
              <a:ext uri="{FF2B5EF4-FFF2-40B4-BE49-F238E27FC236}">
                <a16:creationId xmlns:a16="http://schemas.microsoft.com/office/drawing/2014/main" id="{8D8B136E-D9CD-4048-B799-5187E6ABDBC6}"/>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31" name="Group 30">
            <a:extLst>
              <a:ext uri="{FF2B5EF4-FFF2-40B4-BE49-F238E27FC236}">
                <a16:creationId xmlns:a16="http://schemas.microsoft.com/office/drawing/2014/main" id="{D385E63D-8C59-4817-B331-BD7049F3E552}"/>
              </a:ext>
            </a:extLst>
          </p:cNvPr>
          <p:cNvGrpSpPr>
            <a:grpSpLocks noChangeAspect="1"/>
          </p:cNvGrpSpPr>
          <p:nvPr userDrawn="1"/>
        </p:nvGrpSpPr>
        <p:grpSpPr bwMode="auto">
          <a:xfrm>
            <a:off x="11523227" y="6169794"/>
            <a:ext cx="468957" cy="411981"/>
            <a:chOff x="7171" y="3741"/>
            <a:chExt cx="214" cy="188"/>
          </a:xfrm>
          <a:effectLst/>
        </p:grpSpPr>
        <p:sp>
          <p:nvSpPr>
            <p:cNvPr id="32" name="Freeform 6">
              <a:extLst>
                <a:ext uri="{FF2B5EF4-FFF2-40B4-BE49-F238E27FC236}">
                  <a16:creationId xmlns:a16="http://schemas.microsoft.com/office/drawing/2014/main" id="{122D7E4B-B434-4C91-A6A7-A8296283C354}"/>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7">
              <a:extLst>
                <a:ext uri="{FF2B5EF4-FFF2-40B4-BE49-F238E27FC236}">
                  <a16:creationId xmlns:a16="http://schemas.microsoft.com/office/drawing/2014/main" id="{DD4A4A8E-4059-4EC5-ABDF-435EC5EDBCEC}"/>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Footer Placeholder 2">
            <a:extLst>
              <a:ext uri="{FF2B5EF4-FFF2-40B4-BE49-F238E27FC236}">
                <a16:creationId xmlns:a16="http://schemas.microsoft.com/office/drawing/2014/main" id="{2A6A16B0-BD7E-49AF-87D8-001462352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1350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57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Process slide w/ circles">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Process Slide</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16" name="Text Placeholder 1">
            <a:extLst>
              <a:ext uri="{FF2B5EF4-FFF2-40B4-BE49-F238E27FC236}">
                <a16:creationId xmlns:a16="http://schemas.microsoft.com/office/drawing/2014/main" id="{AB6BC0B3-BF68-41EE-A754-C305341E579E}"/>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20" name="TextBox 19">
            <a:extLst>
              <a:ext uri="{FF2B5EF4-FFF2-40B4-BE49-F238E27FC236}">
                <a16:creationId xmlns:a16="http://schemas.microsoft.com/office/drawing/2014/main" id="{4031250B-2E6E-4515-B283-0D1EFFB077B4}"/>
              </a:ext>
            </a:extLst>
          </p:cNvPr>
          <p:cNvSpPr txBox="1"/>
          <p:nvPr userDrawn="1"/>
        </p:nvSpPr>
        <p:spPr>
          <a:xfrm>
            <a:off x="796428" y="4703794"/>
            <a:ext cx="10493714" cy="1690655"/>
          </a:xfrm>
          <a:prstGeom prst="roundRect">
            <a:avLst>
              <a:gd name="adj" fmla="val 4501"/>
            </a:avLst>
          </a:prstGeom>
          <a:solidFill>
            <a:schemeClr val="bg1"/>
          </a:solidFill>
          <a:ln>
            <a:noFill/>
          </a:ln>
          <a:effectLst>
            <a:outerShdw blurRad="152400" dir="5400000" algn="ctr" rotWithShape="0">
              <a:srgbClr val="3C3F41">
                <a:alpha val="20000"/>
              </a:srgbClr>
            </a:outerShdw>
          </a:effectLst>
        </p:spPr>
        <p:txBody>
          <a:bodyPr wrap="square" lIns="0" tIns="0" rIns="0" bIns="0" rtlCol="0" anchor="ctr">
            <a:noAutofit/>
          </a:bodyPr>
          <a:lstStyle/>
          <a:p>
            <a:pPr marL="0" marR="0" lvl="0" indent="0" algn="ctr" defTabSz="492876" rtl="0" eaLnBrk="1" fontAlgn="base" latinLnBrk="0" hangingPunct="0">
              <a:lnSpc>
                <a:spcPct val="120000"/>
              </a:lnSpc>
              <a:spcBef>
                <a:spcPct val="0"/>
              </a:spcBef>
              <a:spcAft>
                <a:spcPts val="1200"/>
              </a:spcAft>
              <a:buClrTx/>
              <a:buSzTx/>
              <a:buFontTx/>
              <a:buNone/>
              <a:tabLst/>
              <a:defRPr/>
            </a:pPr>
            <a:r>
              <a:rPr kumimoji="0" lang="en-US" sz="180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1 </a:t>
            </a:r>
            <a:r>
              <a:rPr kumimoji="0" lang="en-US" sz="1500" b="0" i="0" u="none" strike="noStrike" kern="700" cap="none" spc="0" normalizeH="0" baseline="0" noProof="0" dirty="0">
                <a:ln>
                  <a:noFill/>
                </a:ln>
                <a:solidFill>
                  <a:srgbClr val="46494D"/>
                </a:solidFill>
                <a:effectLst/>
                <a:uLnTx/>
                <a:uFillTx/>
                <a:latin typeface="+mj-lt"/>
                <a:ea typeface="+mn-ea"/>
                <a:cs typeface="Arial" charset="0"/>
                <a:sym typeface="Arial" charset="0"/>
              </a:rPr>
              <a:t>Text 1</a:t>
            </a:r>
          </a:p>
          <a:p>
            <a:pPr marL="0" marR="0" lvl="0" indent="0" algn="ctr" defTabSz="492876" rtl="0" eaLnBrk="1" fontAlgn="base" latinLnBrk="0" hangingPunct="0">
              <a:lnSpc>
                <a:spcPct val="120000"/>
              </a:lnSpc>
              <a:spcBef>
                <a:spcPct val="0"/>
              </a:spcBef>
              <a:spcAft>
                <a:spcPts val="1200"/>
              </a:spcAft>
              <a:buClrTx/>
              <a:buSzTx/>
              <a:buFontTx/>
              <a:buNone/>
              <a:tabLst/>
              <a:defRPr/>
            </a:pPr>
            <a:r>
              <a:rPr kumimoji="0" lang="en-US" sz="180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2 </a:t>
            </a:r>
            <a:r>
              <a:rPr kumimoji="0" lang="en-US" sz="1500" b="0" i="0" u="none" strike="noStrike" kern="700" cap="none" spc="0" normalizeH="0" baseline="0" noProof="0" dirty="0">
                <a:ln>
                  <a:noFill/>
                </a:ln>
                <a:solidFill>
                  <a:srgbClr val="46494D"/>
                </a:solidFill>
                <a:effectLst/>
                <a:uLnTx/>
                <a:uFillTx/>
                <a:latin typeface="+mj-lt"/>
                <a:ea typeface="+mn-ea"/>
                <a:cs typeface="Arial" charset="0"/>
                <a:sym typeface="Arial" charset="0"/>
              </a:rPr>
              <a:t>Text 2</a:t>
            </a:r>
          </a:p>
          <a:p>
            <a:pPr marL="0" marR="0" lvl="0" indent="0" algn="ctr" defTabSz="492876" rtl="0" eaLnBrk="1" fontAlgn="base" latinLnBrk="0" hangingPunct="0">
              <a:lnSpc>
                <a:spcPct val="120000"/>
              </a:lnSpc>
              <a:spcBef>
                <a:spcPct val="0"/>
              </a:spcBef>
              <a:spcAft>
                <a:spcPts val="1200"/>
              </a:spcAft>
              <a:buClrTx/>
              <a:buSzTx/>
              <a:buFontTx/>
              <a:buNone/>
              <a:tabLst/>
              <a:defRPr/>
            </a:pPr>
            <a:r>
              <a:rPr kumimoji="0" lang="en-US" sz="1800" b="0" i="0" u="none" strike="noStrike" kern="700" cap="all" spc="0" normalizeH="0" baseline="0" noProof="0" dirty="0">
                <a:ln>
                  <a:noFill/>
                </a:ln>
                <a:solidFill>
                  <a:srgbClr val="F50002"/>
                </a:solidFill>
                <a:effectLst/>
                <a:uLnTx/>
                <a:uFillTx/>
                <a:latin typeface="+mj-lt"/>
                <a:ea typeface="+mn-ea"/>
                <a:cs typeface="Arial" charset="0"/>
                <a:sym typeface="Arial" charset="0"/>
              </a:rPr>
              <a:t>DESCRIPTION 3 </a:t>
            </a:r>
            <a:r>
              <a:rPr kumimoji="0" lang="en-US" sz="1500" b="0" i="0" u="none" strike="noStrike" kern="700" cap="none" spc="0" normalizeH="0" baseline="0" noProof="0" dirty="0">
                <a:ln>
                  <a:noFill/>
                </a:ln>
                <a:solidFill>
                  <a:srgbClr val="46494D"/>
                </a:solidFill>
                <a:effectLst/>
                <a:uLnTx/>
                <a:uFillTx/>
                <a:latin typeface="+mj-lt"/>
                <a:ea typeface="+mn-ea"/>
                <a:cs typeface="Arial" charset="0"/>
                <a:sym typeface="Arial" charset="0"/>
              </a:rPr>
              <a:t>Text 3</a:t>
            </a:r>
          </a:p>
        </p:txBody>
      </p:sp>
      <p:sp>
        <p:nvSpPr>
          <p:cNvPr id="29" name="TextBox 28">
            <a:extLst>
              <a:ext uri="{FF2B5EF4-FFF2-40B4-BE49-F238E27FC236}">
                <a16:creationId xmlns:a16="http://schemas.microsoft.com/office/drawing/2014/main" id="{9A3EB400-1AD0-493E-B7BB-6FDA2EB88B66}"/>
              </a:ext>
            </a:extLst>
          </p:cNvPr>
          <p:cNvSpPr txBox="1"/>
          <p:nvPr userDrawn="1"/>
        </p:nvSpPr>
        <p:spPr>
          <a:xfrm>
            <a:off x="796428"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109728" tIns="1188720" rIns="109728" rtlCol="0" anchor="t">
            <a:noAutofit/>
          </a:bodyPr>
          <a:lstStyle/>
          <a:p>
            <a:pPr marL="0" marR="0" lvl="0" indent="0" algn="ctr" defTabSz="492876" rtl="0" eaLnBrk="1" fontAlgn="base" latinLnBrk="0" hangingPunct="0">
              <a:lnSpc>
                <a:spcPct val="120000"/>
              </a:lnSpc>
              <a:spcBef>
                <a:spcPct val="0"/>
              </a:spcBef>
              <a:spcAft>
                <a:spcPts val="1200"/>
              </a:spcAft>
              <a:buClrTx/>
              <a:buSzTx/>
              <a:buFontTx/>
              <a:buNone/>
              <a:tabLst/>
              <a:defRPr/>
            </a:pPr>
            <a:r>
              <a:rPr lang="en-US" sz="1500" b="1" cap="all" spc="200" dirty="0">
                <a:solidFill>
                  <a:srgbClr val="3C3F41"/>
                </a:solidFill>
                <a:latin typeface="FreightSans Pro Semibold" panose="02000606030000020004" pitchFamily="2" charset="0"/>
                <a:sym typeface="Arial" charset="0"/>
              </a:rPr>
              <a:t>TITLE</a:t>
            </a:r>
          </a:p>
          <a:p>
            <a:pPr marL="0" marR="0" lvl="0" indent="0" algn="l" defTabSz="492876" rtl="0" eaLnBrk="1" fontAlgn="base" latinLnBrk="0" hangingPunct="0">
              <a:lnSpc>
                <a:spcPct val="100000"/>
              </a:lnSpc>
              <a:spcBef>
                <a:spcPct val="0"/>
              </a:spcBef>
              <a:spcAft>
                <a:spcPct val="0"/>
              </a:spcAft>
              <a:buClrTx/>
              <a:buSzTx/>
              <a:buFontTx/>
              <a:buNone/>
              <a:tabLst/>
              <a:defRPr/>
            </a:pPr>
            <a:r>
              <a:rPr kumimoji="0" lang="en-US" sz="1500" b="0" i="0" u="none" strike="noStrike" kern="700" cap="none" spc="0" normalizeH="0" baseline="0" noProof="0" dirty="0">
                <a:ln>
                  <a:noFill/>
                </a:ln>
                <a:solidFill>
                  <a:srgbClr val="46494D"/>
                </a:solidFill>
                <a:effectLst/>
                <a:uLnTx/>
                <a:uFillTx/>
                <a:latin typeface="+mj-lt"/>
                <a:ea typeface="+mn-ea"/>
                <a:cs typeface="Arial" charset="0"/>
                <a:sym typeface="Arial" charset="0"/>
              </a:rPr>
              <a:t>Text</a:t>
            </a:r>
          </a:p>
        </p:txBody>
      </p:sp>
      <p:sp>
        <p:nvSpPr>
          <p:cNvPr id="30" name="TextBox 29">
            <a:extLst>
              <a:ext uri="{FF2B5EF4-FFF2-40B4-BE49-F238E27FC236}">
                <a16:creationId xmlns:a16="http://schemas.microsoft.com/office/drawing/2014/main" id="{7336A42F-AE98-4F30-A4D3-F03607D9AFAF}"/>
              </a:ext>
            </a:extLst>
          </p:cNvPr>
          <p:cNvSpPr txBox="1"/>
          <p:nvPr userDrawn="1"/>
        </p:nvSpPr>
        <p:spPr>
          <a:xfrm>
            <a:off x="2940783"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109728" tIns="1188720" rIns="109728" rtlCol="0" anchor="t">
            <a:noAutofit/>
          </a:bodyPr>
          <a:lstStyle/>
          <a:p>
            <a:pPr algn="ctr" defTabSz="492876" fontAlgn="base" hangingPunct="0">
              <a:lnSpc>
                <a:spcPct val="120000"/>
              </a:lnSpc>
              <a:spcBef>
                <a:spcPct val="0"/>
              </a:spcBef>
              <a:spcAft>
                <a:spcPts val="1200"/>
              </a:spcAft>
              <a:defRPr/>
            </a:pPr>
            <a:r>
              <a:rPr lang="en-US" sz="1500" b="1" cap="all" spc="200" dirty="0">
                <a:solidFill>
                  <a:srgbClr val="3C3F41"/>
                </a:solidFill>
                <a:latin typeface="FreightSans Pro Semibold" panose="02000606030000020004" pitchFamily="2" charset="0"/>
                <a:sym typeface="Arial" charset="0"/>
              </a:rPr>
              <a:t>title</a:t>
            </a:r>
          </a:p>
          <a:p>
            <a:pPr lvl="0" defTabSz="492876" fontAlgn="base" hangingPunct="0">
              <a:spcBef>
                <a:spcPct val="0"/>
              </a:spcBef>
              <a:spcAft>
                <a:spcPct val="0"/>
              </a:spcAft>
              <a:defRPr/>
            </a:pPr>
            <a:r>
              <a:rPr kumimoji="0" lang="en-US" sz="1500"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500" kern="700" dirty="0">
              <a:solidFill>
                <a:srgbClr val="46494D"/>
              </a:solidFill>
              <a:latin typeface="Neue Haas Unica Pro Light" panose="020B0504030206020203" pitchFamily="34" charset="77"/>
              <a:cs typeface="Arial" charset="0"/>
              <a:sym typeface="Arial" charset="0"/>
            </a:endParaRPr>
          </a:p>
        </p:txBody>
      </p:sp>
      <p:sp>
        <p:nvSpPr>
          <p:cNvPr id="31" name="TextBox 30">
            <a:extLst>
              <a:ext uri="{FF2B5EF4-FFF2-40B4-BE49-F238E27FC236}">
                <a16:creationId xmlns:a16="http://schemas.microsoft.com/office/drawing/2014/main" id="{DE24F44A-994D-4467-8E85-C87C34D419AD}"/>
              </a:ext>
            </a:extLst>
          </p:cNvPr>
          <p:cNvSpPr txBox="1"/>
          <p:nvPr userDrawn="1"/>
        </p:nvSpPr>
        <p:spPr>
          <a:xfrm>
            <a:off x="5085138"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109728" tIns="1188720" rIns="109728" rtlCol="0" anchor="t">
            <a:noAutofit/>
          </a:bodyPr>
          <a:lstStyle/>
          <a:p>
            <a:pPr marR="0" lvl="0" indent="0" algn="ctr" defTabSz="492876" fontAlgn="base" hangingPunct="0">
              <a:lnSpc>
                <a:spcPct val="120000"/>
              </a:lnSpc>
              <a:spcBef>
                <a:spcPct val="0"/>
              </a:spcBef>
              <a:spcAft>
                <a:spcPts val="1200"/>
              </a:spcAft>
              <a:buClrTx/>
              <a:buSzTx/>
              <a:buFontTx/>
              <a:buNone/>
              <a:tabLst/>
              <a:defRPr/>
            </a:pPr>
            <a:r>
              <a:rPr lang="en-US" sz="1500" b="1" cap="all" spc="200" dirty="0">
                <a:solidFill>
                  <a:srgbClr val="3C3F41"/>
                </a:solidFill>
                <a:latin typeface="FreightSans Pro Semibold" panose="02000606030000020004" pitchFamily="2" charset="0"/>
                <a:sym typeface="Arial" charset="0"/>
              </a:rPr>
              <a:t>title</a:t>
            </a:r>
          </a:p>
          <a:p>
            <a:pPr lvl="0" defTabSz="492876" fontAlgn="base" hangingPunct="0">
              <a:spcBef>
                <a:spcPct val="0"/>
              </a:spcBef>
              <a:spcAft>
                <a:spcPct val="0"/>
              </a:spcAft>
              <a:defRPr/>
            </a:pPr>
            <a:r>
              <a:rPr kumimoji="0" lang="en-US" sz="1500"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500" kern="700" dirty="0">
              <a:solidFill>
                <a:srgbClr val="46494D"/>
              </a:solidFill>
              <a:latin typeface="Neue Haas Unica Pro Light" panose="020B0504030206020203" pitchFamily="34" charset="77"/>
              <a:cs typeface="Arial" charset="0"/>
              <a:sym typeface="Arial" charset="0"/>
            </a:endParaRPr>
          </a:p>
        </p:txBody>
      </p:sp>
      <p:sp>
        <p:nvSpPr>
          <p:cNvPr id="32" name="TextBox 31">
            <a:extLst>
              <a:ext uri="{FF2B5EF4-FFF2-40B4-BE49-F238E27FC236}">
                <a16:creationId xmlns:a16="http://schemas.microsoft.com/office/drawing/2014/main" id="{732B765A-E6DB-4B63-B2FA-BB2E16048023}"/>
              </a:ext>
            </a:extLst>
          </p:cNvPr>
          <p:cNvSpPr txBox="1"/>
          <p:nvPr userDrawn="1"/>
        </p:nvSpPr>
        <p:spPr>
          <a:xfrm>
            <a:off x="7229493"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109728" tIns="1188720" rIns="109728" rtlCol="0" anchor="t">
            <a:noAutofit/>
          </a:bodyPr>
          <a:lstStyle/>
          <a:p>
            <a:pPr algn="ctr" defTabSz="492876" fontAlgn="base" hangingPunct="0">
              <a:lnSpc>
                <a:spcPct val="120000"/>
              </a:lnSpc>
              <a:spcBef>
                <a:spcPct val="0"/>
              </a:spcBef>
              <a:spcAft>
                <a:spcPts val="1200"/>
              </a:spcAft>
              <a:defRPr/>
            </a:pPr>
            <a:r>
              <a:rPr lang="en-US" sz="1500" b="1" cap="all" spc="200" dirty="0">
                <a:solidFill>
                  <a:srgbClr val="3C3F41"/>
                </a:solidFill>
                <a:latin typeface="FreightSans Pro Semibold" panose="02000606030000020004" pitchFamily="2" charset="0"/>
                <a:sym typeface="Arial" charset="0"/>
              </a:rPr>
              <a:t>title</a:t>
            </a:r>
          </a:p>
          <a:p>
            <a:pPr lvl="0" defTabSz="492876" fontAlgn="base" hangingPunct="0">
              <a:spcBef>
                <a:spcPct val="0"/>
              </a:spcBef>
              <a:spcAft>
                <a:spcPct val="0"/>
              </a:spcAft>
              <a:defRPr/>
            </a:pPr>
            <a:r>
              <a:rPr kumimoji="0" lang="en-US" sz="1500"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500" kern="700" dirty="0">
              <a:solidFill>
                <a:srgbClr val="46494D"/>
              </a:solidFill>
              <a:latin typeface="Neue Haas Unica Pro Light" panose="020B0504030206020203" pitchFamily="34" charset="77"/>
              <a:cs typeface="Arial" charset="0"/>
              <a:sym typeface="Arial" charset="0"/>
            </a:endParaRPr>
          </a:p>
        </p:txBody>
      </p:sp>
      <p:sp>
        <p:nvSpPr>
          <p:cNvPr id="33" name="TextBox 32">
            <a:extLst>
              <a:ext uri="{FF2B5EF4-FFF2-40B4-BE49-F238E27FC236}">
                <a16:creationId xmlns:a16="http://schemas.microsoft.com/office/drawing/2014/main" id="{143DC1AB-4D5C-4A6A-9FCE-F49349573284}"/>
              </a:ext>
            </a:extLst>
          </p:cNvPr>
          <p:cNvSpPr txBox="1"/>
          <p:nvPr userDrawn="1"/>
        </p:nvSpPr>
        <p:spPr>
          <a:xfrm>
            <a:off x="9373849" y="1066800"/>
            <a:ext cx="1936035" cy="3415866"/>
          </a:xfrm>
          <a:prstGeom prst="roundRect">
            <a:avLst>
              <a:gd name="adj" fmla="val 3945"/>
            </a:avLst>
          </a:prstGeom>
          <a:solidFill>
            <a:schemeClr val="bg1"/>
          </a:solidFill>
          <a:ln>
            <a:noFill/>
          </a:ln>
          <a:effectLst>
            <a:outerShdw blurRad="152400" dir="5400000" algn="ctr" rotWithShape="0">
              <a:srgbClr val="3C3F41">
                <a:alpha val="20000"/>
              </a:srgbClr>
            </a:outerShdw>
          </a:effectLst>
        </p:spPr>
        <p:txBody>
          <a:bodyPr wrap="square" lIns="109728" tIns="1188720" rIns="109728" rtlCol="0" anchor="t">
            <a:noAutofit/>
          </a:bodyPr>
          <a:lstStyle/>
          <a:p>
            <a:pPr marR="0" lvl="0" indent="0" algn="ctr" defTabSz="492876" fontAlgn="base" hangingPunct="0">
              <a:lnSpc>
                <a:spcPct val="120000"/>
              </a:lnSpc>
              <a:spcBef>
                <a:spcPct val="0"/>
              </a:spcBef>
              <a:spcAft>
                <a:spcPts val="1200"/>
              </a:spcAft>
              <a:buClrTx/>
              <a:buSzTx/>
              <a:buFontTx/>
              <a:buNone/>
              <a:tabLst/>
              <a:defRPr/>
            </a:pPr>
            <a:r>
              <a:rPr lang="en-US" sz="1500" b="1" cap="all" spc="200" dirty="0">
                <a:solidFill>
                  <a:srgbClr val="3C3F41"/>
                </a:solidFill>
                <a:latin typeface="FreightSans Pro Semibold" panose="02000606030000020004" pitchFamily="2" charset="0"/>
                <a:sym typeface="Arial" charset="0"/>
              </a:rPr>
              <a:t>title</a:t>
            </a:r>
          </a:p>
          <a:p>
            <a:pPr lvl="0" defTabSz="492876" fontAlgn="base" hangingPunct="0">
              <a:spcBef>
                <a:spcPct val="0"/>
              </a:spcBef>
              <a:spcAft>
                <a:spcPct val="0"/>
              </a:spcAft>
              <a:defRPr/>
            </a:pPr>
            <a:r>
              <a:rPr kumimoji="0" lang="en-US" sz="1500" b="0" i="0" u="none" strike="noStrike" kern="700" cap="none" spc="0" normalizeH="0" baseline="0" noProof="0" dirty="0">
                <a:ln>
                  <a:noFill/>
                </a:ln>
                <a:solidFill>
                  <a:srgbClr val="46494D"/>
                </a:solidFill>
                <a:effectLst/>
                <a:uLnTx/>
                <a:uFillTx/>
                <a:latin typeface="+mn-lt"/>
                <a:ea typeface="+mn-ea"/>
                <a:cs typeface="Arial" charset="0"/>
                <a:sym typeface="Arial" charset="0"/>
              </a:rPr>
              <a:t>Text</a:t>
            </a:r>
            <a:endParaRPr lang="en-US" sz="1500" kern="700" dirty="0">
              <a:solidFill>
                <a:srgbClr val="46494D"/>
              </a:solidFill>
              <a:latin typeface="Neue Haas Unica Pro Light" panose="020B0504030206020203" pitchFamily="34" charset="77"/>
              <a:cs typeface="Arial" charset="0"/>
              <a:sym typeface="Arial" charset="0"/>
            </a:endParaRPr>
          </a:p>
        </p:txBody>
      </p:sp>
      <p:sp>
        <p:nvSpPr>
          <p:cNvPr id="34" name="Picture Placeholder 4">
            <a:extLst>
              <a:ext uri="{FF2B5EF4-FFF2-40B4-BE49-F238E27FC236}">
                <a16:creationId xmlns:a16="http://schemas.microsoft.com/office/drawing/2014/main" id="{AE96C76A-7935-4F40-8BF6-F467748DABDF}"/>
              </a:ext>
            </a:extLst>
          </p:cNvPr>
          <p:cNvSpPr>
            <a:spLocks noGrp="1"/>
          </p:cNvSpPr>
          <p:nvPr>
            <p:ph type="pic" sz="quarter" idx="19" hasCustomPrompt="1"/>
          </p:nvPr>
        </p:nvSpPr>
        <p:spPr>
          <a:xfrm>
            <a:off x="1362075"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sp>
        <p:nvSpPr>
          <p:cNvPr id="35" name="Picture Placeholder 4">
            <a:extLst>
              <a:ext uri="{FF2B5EF4-FFF2-40B4-BE49-F238E27FC236}">
                <a16:creationId xmlns:a16="http://schemas.microsoft.com/office/drawing/2014/main" id="{FE173F16-CFAD-41E6-B502-2A2D536F0D34}"/>
              </a:ext>
            </a:extLst>
          </p:cNvPr>
          <p:cNvSpPr>
            <a:spLocks noGrp="1"/>
          </p:cNvSpPr>
          <p:nvPr>
            <p:ph type="pic" sz="quarter" idx="23" hasCustomPrompt="1"/>
          </p:nvPr>
        </p:nvSpPr>
        <p:spPr>
          <a:xfrm>
            <a:off x="3513166"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sp>
        <p:nvSpPr>
          <p:cNvPr id="36" name="Picture Placeholder 4">
            <a:extLst>
              <a:ext uri="{FF2B5EF4-FFF2-40B4-BE49-F238E27FC236}">
                <a16:creationId xmlns:a16="http://schemas.microsoft.com/office/drawing/2014/main" id="{430F9677-8AF9-444A-BE0F-659D19252C17}"/>
              </a:ext>
            </a:extLst>
          </p:cNvPr>
          <p:cNvSpPr>
            <a:spLocks noGrp="1"/>
          </p:cNvSpPr>
          <p:nvPr>
            <p:ph type="pic" sz="quarter" idx="24" hasCustomPrompt="1"/>
          </p:nvPr>
        </p:nvSpPr>
        <p:spPr>
          <a:xfrm>
            <a:off x="5657521"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sp>
        <p:nvSpPr>
          <p:cNvPr id="37" name="Picture Placeholder 4">
            <a:extLst>
              <a:ext uri="{FF2B5EF4-FFF2-40B4-BE49-F238E27FC236}">
                <a16:creationId xmlns:a16="http://schemas.microsoft.com/office/drawing/2014/main" id="{2E842D21-E115-4DB5-9E62-EDA9969E90A6}"/>
              </a:ext>
            </a:extLst>
          </p:cNvPr>
          <p:cNvSpPr>
            <a:spLocks noGrp="1"/>
          </p:cNvSpPr>
          <p:nvPr>
            <p:ph type="pic" sz="quarter" idx="25" hasCustomPrompt="1"/>
          </p:nvPr>
        </p:nvSpPr>
        <p:spPr>
          <a:xfrm>
            <a:off x="7801876"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sp>
        <p:nvSpPr>
          <p:cNvPr id="38" name="Picture Placeholder 4">
            <a:extLst>
              <a:ext uri="{FF2B5EF4-FFF2-40B4-BE49-F238E27FC236}">
                <a16:creationId xmlns:a16="http://schemas.microsoft.com/office/drawing/2014/main" id="{A9894953-EF88-4ADD-902B-601DAF2BB41A}"/>
              </a:ext>
            </a:extLst>
          </p:cNvPr>
          <p:cNvSpPr>
            <a:spLocks noGrp="1"/>
          </p:cNvSpPr>
          <p:nvPr>
            <p:ph type="pic" sz="quarter" idx="26" hasCustomPrompt="1"/>
          </p:nvPr>
        </p:nvSpPr>
        <p:spPr>
          <a:xfrm>
            <a:off x="9946232" y="1362798"/>
            <a:ext cx="771525" cy="77080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rgbClr val="3C3F41"/>
                </a:solidFill>
                <a:latin typeface="+mn-lt"/>
                <a:ea typeface="+mn-ea"/>
                <a:cs typeface="Trebuchet MS" panose="020B0603020202020204" pitchFamily="34" charset="0"/>
              </a:defRPr>
            </a:lvl1pPr>
          </a:lstStyle>
          <a:p>
            <a:r>
              <a:rPr lang="en-US" dirty="0"/>
              <a:t>Insert icon</a:t>
            </a:r>
          </a:p>
        </p:txBody>
      </p:sp>
      <p:sp>
        <p:nvSpPr>
          <p:cNvPr id="21" name="Slide Number Placeholder 1">
            <a:extLst>
              <a:ext uri="{FF2B5EF4-FFF2-40B4-BE49-F238E27FC236}">
                <a16:creationId xmlns:a16="http://schemas.microsoft.com/office/drawing/2014/main" id="{35A27987-F837-4F24-B959-C5E8DBE88BCD}"/>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23" name="Group 22">
            <a:extLst>
              <a:ext uri="{FF2B5EF4-FFF2-40B4-BE49-F238E27FC236}">
                <a16:creationId xmlns:a16="http://schemas.microsoft.com/office/drawing/2014/main" id="{67C33091-04F6-4FA5-B736-3F1A285CF639}"/>
              </a:ext>
            </a:extLst>
          </p:cNvPr>
          <p:cNvGrpSpPr>
            <a:grpSpLocks noChangeAspect="1"/>
          </p:cNvGrpSpPr>
          <p:nvPr userDrawn="1"/>
        </p:nvGrpSpPr>
        <p:grpSpPr bwMode="auto">
          <a:xfrm>
            <a:off x="11523227" y="6169794"/>
            <a:ext cx="468957" cy="411981"/>
            <a:chOff x="7171" y="3741"/>
            <a:chExt cx="214" cy="188"/>
          </a:xfrm>
          <a:effectLst/>
        </p:grpSpPr>
        <p:sp>
          <p:nvSpPr>
            <p:cNvPr id="24" name="Freeform 6">
              <a:extLst>
                <a:ext uri="{FF2B5EF4-FFF2-40B4-BE49-F238E27FC236}">
                  <a16:creationId xmlns:a16="http://schemas.microsoft.com/office/drawing/2014/main" id="{5EF57AFA-ECF3-401C-91D1-FD6ABD1B4FFF}"/>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
              <a:extLst>
                <a:ext uri="{FF2B5EF4-FFF2-40B4-BE49-F238E27FC236}">
                  <a16:creationId xmlns:a16="http://schemas.microsoft.com/office/drawing/2014/main" id="{C94EBE03-1E23-411B-B06A-8A61E5D94B17}"/>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6" name="Footer Placeholder 2">
            <a:extLst>
              <a:ext uri="{FF2B5EF4-FFF2-40B4-BE49-F238E27FC236}">
                <a16:creationId xmlns:a16="http://schemas.microsoft.com/office/drawing/2014/main" id="{B5DD04E7-FA4A-4C47-950D-6535A86140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48750054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rocess slide w/ sections">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Process Slide</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sp>
        <p:nvSpPr>
          <p:cNvPr id="4" name="Text Placeholder 3">
            <a:extLst>
              <a:ext uri="{FF2B5EF4-FFF2-40B4-BE49-F238E27FC236}">
                <a16:creationId xmlns:a16="http://schemas.microsoft.com/office/drawing/2014/main" id="{8FE83F89-AF63-0645-B3AE-56864BA396AE}"/>
              </a:ext>
            </a:extLst>
          </p:cNvPr>
          <p:cNvSpPr>
            <a:spLocks noGrp="1"/>
          </p:cNvSpPr>
          <p:nvPr>
            <p:ph type="body" sz="quarter" idx="15" hasCustomPrompt="1"/>
          </p:nvPr>
        </p:nvSpPr>
        <p:spPr>
          <a:xfrm>
            <a:off x="1579216" y="1752600"/>
            <a:ext cx="2383184" cy="1676400"/>
          </a:xfrm>
          <a:prstGeom prst="rect">
            <a:avLst/>
          </a:prstGeom>
        </p:spPr>
        <p:txBody>
          <a:bodyPr anchor="ctr" anchorCtr="0">
            <a:normAutofit/>
          </a:bodyPr>
          <a:lstStyle>
            <a:lvl1pPr marL="0" indent="0" algn="ctr">
              <a:buNone/>
              <a:defRPr lang="en-US" sz="2000" b="1" kern="1200" spc="10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STEP 1</a:t>
            </a:r>
          </a:p>
        </p:txBody>
      </p:sp>
      <p:sp>
        <p:nvSpPr>
          <p:cNvPr id="25" name="Text Placeholder 3">
            <a:extLst>
              <a:ext uri="{FF2B5EF4-FFF2-40B4-BE49-F238E27FC236}">
                <a16:creationId xmlns:a16="http://schemas.microsoft.com/office/drawing/2014/main" id="{2BD7EA61-854B-754C-8E6B-6BDB74286293}"/>
              </a:ext>
            </a:extLst>
          </p:cNvPr>
          <p:cNvSpPr>
            <a:spLocks noGrp="1"/>
          </p:cNvSpPr>
          <p:nvPr>
            <p:ph type="body" sz="quarter" idx="18" hasCustomPrompt="1"/>
          </p:nvPr>
        </p:nvSpPr>
        <p:spPr>
          <a:xfrm>
            <a:off x="1579216" y="4395006"/>
            <a:ext cx="2383184" cy="369332"/>
          </a:xfrm>
          <a:prstGeom prst="rect">
            <a:avLst/>
          </a:prstGeom>
        </p:spPr>
        <p:txBody>
          <a:bodyPr wrap="square" anchor="t" anchorCtr="0">
            <a:spAutoFit/>
          </a:bodyPr>
          <a:lstStyle>
            <a:lvl1pPr marL="0" indent="0" algn="l">
              <a:buNone/>
              <a:defRPr lang="en-US" sz="1800" b="1" kern="1200" spc="0" baseline="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6" name="Text Placeholder 3">
            <a:extLst>
              <a:ext uri="{FF2B5EF4-FFF2-40B4-BE49-F238E27FC236}">
                <a16:creationId xmlns:a16="http://schemas.microsoft.com/office/drawing/2014/main" id="{05D3A57D-E21B-F14E-A1E3-B6DE5B526B5F}"/>
              </a:ext>
            </a:extLst>
          </p:cNvPr>
          <p:cNvSpPr>
            <a:spLocks noGrp="1"/>
          </p:cNvSpPr>
          <p:nvPr>
            <p:ph type="body" sz="quarter" idx="19" hasCustomPrompt="1"/>
          </p:nvPr>
        </p:nvSpPr>
        <p:spPr>
          <a:xfrm>
            <a:off x="4927534" y="4395006"/>
            <a:ext cx="2383184" cy="369332"/>
          </a:xfrm>
          <a:prstGeom prst="rect">
            <a:avLst/>
          </a:prstGeom>
        </p:spPr>
        <p:txBody>
          <a:bodyPr wrap="square" anchor="t" anchorCtr="0">
            <a:spAutoFit/>
          </a:bodyPr>
          <a:lstStyle>
            <a:lvl1pPr marL="0" indent="0" algn="l">
              <a:buNone/>
              <a:defRPr lang="en-US" sz="1800" b="1" kern="1200" spc="0" baseline="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27" name="Text Placeholder 3">
            <a:extLst>
              <a:ext uri="{FF2B5EF4-FFF2-40B4-BE49-F238E27FC236}">
                <a16:creationId xmlns:a16="http://schemas.microsoft.com/office/drawing/2014/main" id="{2541A767-DD70-4B4C-B689-6A2615829735}"/>
              </a:ext>
            </a:extLst>
          </p:cNvPr>
          <p:cNvSpPr>
            <a:spLocks noGrp="1"/>
          </p:cNvSpPr>
          <p:nvPr>
            <p:ph type="body" sz="quarter" idx="20" hasCustomPrompt="1"/>
          </p:nvPr>
        </p:nvSpPr>
        <p:spPr>
          <a:xfrm>
            <a:off x="8259898" y="4333616"/>
            <a:ext cx="2468880" cy="369332"/>
          </a:xfrm>
          <a:prstGeom prst="rect">
            <a:avLst/>
          </a:prstGeom>
        </p:spPr>
        <p:txBody>
          <a:bodyPr wrap="square" anchor="t" anchorCtr="0">
            <a:spAutoFit/>
          </a:bodyPr>
          <a:lstStyle>
            <a:lvl1pPr marL="0" indent="0" algn="l">
              <a:buNone/>
              <a:defRPr lang="en-US" sz="1800" b="1" kern="1200" spc="0" baseline="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grpSp>
        <p:nvGrpSpPr>
          <p:cNvPr id="17" name="Group 16">
            <a:extLst>
              <a:ext uri="{FF2B5EF4-FFF2-40B4-BE49-F238E27FC236}">
                <a16:creationId xmlns:a16="http://schemas.microsoft.com/office/drawing/2014/main" id="{479C0B24-8976-C14A-A6C1-D9C5696BD8E0}"/>
              </a:ext>
            </a:extLst>
          </p:cNvPr>
          <p:cNvGrpSpPr/>
          <p:nvPr userDrawn="1"/>
        </p:nvGrpSpPr>
        <p:grpSpPr>
          <a:xfrm>
            <a:off x="1031973" y="3557869"/>
            <a:ext cx="10086086" cy="314325"/>
            <a:chOff x="1046660" y="2728913"/>
            <a:chExt cx="10086086" cy="314325"/>
          </a:xfrm>
        </p:grpSpPr>
        <p:pic>
          <p:nvPicPr>
            <p:cNvPr id="18" name="Picture 17">
              <a:extLst>
                <a:ext uri="{FF2B5EF4-FFF2-40B4-BE49-F238E27FC236}">
                  <a16:creationId xmlns:a16="http://schemas.microsoft.com/office/drawing/2014/main" id="{5AACC63E-A5A1-9C47-8880-5621D078C5E8}"/>
                </a:ext>
              </a:extLst>
            </p:cNvPr>
            <p:cNvPicPr>
              <a:picLocks noChangeAspect="1"/>
            </p:cNvPicPr>
            <p:nvPr/>
          </p:nvPicPr>
          <p:blipFill>
            <a:blip r:embed="rId2">
              <a:grayscl/>
            </a:blip>
            <a:stretch>
              <a:fillRect/>
            </a:stretch>
          </p:blipFill>
          <p:spPr>
            <a:xfrm>
              <a:off x="1046660" y="2728913"/>
              <a:ext cx="3415665" cy="314325"/>
            </a:xfrm>
            <a:prstGeom prst="rect">
              <a:avLst/>
            </a:prstGeom>
          </p:spPr>
        </p:pic>
        <p:pic>
          <p:nvPicPr>
            <p:cNvPr id="20" name="Picture 19">
              <a:extLst>
                <a:ext uri="{FF2B5EF4-FFF2-40B4-BE49-F238E27FC236}">
                  <a16:creationId xmlns:a16="http://schemas.microsoft.com/office/drawing/2014/main" id="{FCE3FC32-007A-2F49-A58A-B65519D88B7A}"/>
                </a:ext>
              </a:extLst>
            </p:cNvPr>
            <p:cNvPicPr>
              <a:picLocks noChangeAspect="1"/>
            </p:cNvPicPr>
            <p:nvPr/>
          </p:nvPicPr>
          <p:blipFill>
            <a:blip r:embed="rId2">
              <a:grayscl/>
            </a:blip>
            <a:stretch>
              <a:fillRect/>
            </a:stretch>
          </p:blipFill>
          <p:spPr>
            <a:xfrm>
              <a:off x="4379187" y="2728913"/>
              <a:ext cx="3415665" cy="314325"/>
            </a:xfrm>
            <a:prstGeom prst="rect">
              <a:avLst/>
            </a:prstGeom>
          </p:spPr>
        </p:pic>
        <p:pic>
          <p:nvPicPr>
            <p:cNvPr id="28" name="Picture 27">
              <a:extLst>
                <a:ext uri="{FF2B5EF4-FFF2-40B4-BE49-F238E27FC236}">
                  <a16:creationId xmlns:a16="http://schemas.microsoft.com/office/drawing/2014/main" id="{4B0F9086-9FC6-4D41-B89D-5EFFF26F4576}"/>
                </a:ext>
              </a:extLst>
            </p:cNvPr>
            <p:cNvPicPr>
              <a:picLocks noChangeAspect="1"/>
            </p:cNvPicPr>
            <p:nvPr/>
          </p:nvPicPr>
          <p:blipFill>
            <a:blip r:embed="rId2">
              <a:grayscl/>
            </a:blip>
            <a:stretch>
              <a:fillRect/>
            </a:stretch>
          </p:blipFill>
          <p:spPr>
            <a:xfrm>
              <a:off x="7717081" y="2728913"/>
              <a:ext cx="3415665" cy="314325"/>
            </a:xfrm>
            <a:prstGeom prst="rect">
              <a:avLst/>
            </a:prstGeom>
          </p:spPr>
        </p:pic>
      </p:grpSp>
      <p:sp>
        <p:nvSpPr>
          <p:cNvPr id="29" name="Text Placeholder 3">
            <a:extLst>
              <a:ext uri="{FF2B5EF4-FFF2-40B4-BE49-F238E27FC236}">
                <a16:creationId xmlns:a16="http://schemas.microsoft.com/office/drawing/2014/main" id="{9FC01846-328C-4F45-ADB2-2A7D17FD4326}"/>
              </a:ext>
            </a:extLst>
          </p:cNvPr>
          <p:cNvSpPr>
            <a:spLocks noGrp="1"/>
          </p:cNvSpPr>
          <p:nvPr>
            <p:ph type="body" sz="quarter" idx="21" hasCustomPrompt="1"/>
          </p:nvPr>
        </p:nvSpPr>
        <p:spPr>
          <a:xfrm>
            <a:off x="4927534" y="1752600"/>
            <a:ext cx="2383184" cy="1676400"/>
          </a:xfrm>
          <a:prstGeom prst="rect">
            <a:avLst/>
          </a:prstGeom>
        </p:spPr>
        <p:txBody>
          <a:bodyPr anchor="ctr" anchorCtr="0">
            <a:normAutofit/>
          </a:bodyPr>
          <a:lstStyle>
            <a:lvl1pPr marL="0" indent="0" algn="ctr">
              <a:buNone/>
              <a:defRPr lang="en-US" sz="2000" b="1" kern="1200" spc="10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STEP 2</a:t>
            </a:r>
          </a:p>
        </p:txBody>
      </p:sp>
      <p:sp>
        <p:nvSpPr>
          <p:cNvPr id="30" name="Text Placeholder 3">
            <a:extLst>
              <a:ext uri="{FF2B5EF4-FFF2-40B4-BE49-F238E27FC236}">
                <a16:creationId xmlns:a16="http://schemas.microsoft.com/office/drawing/2014/main" id="{2B1D3913-3479-214B-9786-507FD0D1F887}"/>
              </a:ext>
            </a:extLst>
          </p:cNvPr>
          <p:cNvSpPr>
            <a:spLocks noGrp="1"/>
          </p:cNvSpPr>
          <p:nvPr>
            <p:ph type="body" sz="quarter" idx="22" hasCustomPrompt="1"/>
          </p:nvPr>
        </p:nvSpPr>
        <p:spPr>
          <a:xfrm>
            <a:off x="8302746" y="1752600"/>
            <a:ext cx="2383184" cy="1676400"/>
          </a:xfrm>
          <a:prstGeom prst="rect">
            <a:avLst/>
          </a:prstGeom>
        </p:spPr>
        <p:txBody>
          <a:bodyPr anchor="ctr" anchorCtr="0">
            <a:normAutofit/>
          </a:bodyPr>
          <a:lstStyle>
            <a:lvl1pPr marL="0" indent="0" algn="ctr">
              <a:buNone/>
              <a:defRPr lang="en-US" sz="2000" b="1" kern="1200" spc="100">
                <a:solidFill>
                  <a:schemeClr val="tx1"/>
                </a:solidFill>
                <a:latin typeface="Trebuchet MS" panose="020B070302020209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STEP 3</a:t>
            </a:r>
          </a:p>
        </p:txBody>
      </p:sp>
      <p:sp>
        <p:nvSpPr>
          <p:cNvPr id="15" name="Text Placeholder 1">
            <a:extLst>
              <a:ext uri="{FF2B5EF4-FFF2-40B4-BE49-F238E27FC236}">
                <a16:creationId xmlns:a16="http://schemas.microsoft.com/office/drawing/2014/main" id="{D87B5D2B-D1D1-4B8B-BA00-24177D409207}"/>
              </a:ext>
            </a:extLst>
          </p:cNvPr>
          <p:cNvSpPr>
            <a:spLocks noGrp="1"/>
          </p:cNvSpPr>
          <p:nvPr>
            <p:ph type="body" sz="quarter" idx="23"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23" name="Slide Number Placeholder 1">
            <a:extLst>
              <a:ext uri="{FF2B5EF4-FFF2-40B4-BE49-F238E27FC236}">
                <a16:creationId xmlns:a16="http://schemas.microsoft.com/office/drawing/2014/main" id="{0F40BB3B-7979-4DBF-B090-AC1ACA81D5F9}"/>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24" name="Group 23">
            <a:extLst>
              <a:ext uri="{FF2B5EF4-FFF2-40B4-BE49-F238E27FC236}">
                <a16:creationId xmlns:a16="http://schemas.microsoft.com/office/drawing/2014/main" id="{B46780D6-AE71-401B-8070-5F3CFE7A8692}"/>
              </a:ext>
            </a:extLst>
          </p:cNvPr>
          <p:cNvGrpSpPr>
            <a:grpSpLocks noChangeAspect="1"/>
          </p:cNvGrpSpPr>
          <p:nvPr userDrawn="1"/>
        </p:nvGrpSpPr>
        <p:grpSpPr bwMode="auto">
          <a:xfrm>
            <a:off x="11523227" y="6169794"/>
            <a:ext cx="468957" cy="411981"/>
            <a:chOff x="7171" y="3741"/>
            <a:chExt cx="214" cy="188"/>
          </a:xfrm>
          <a:effectLst/>
        </p:grpSpPr>
        <p:sp>
          <p:nvSpPr>
            <p:cNvPr id="31" name="Freeform 6">
              <a:extLst>
                <a:ext uri="{FF2B5EF4-FFF2-40B4-BE49-F238E27FC236}">
                  <a16:creationId xmlns:a16="http://schemas.microsoft.com/office/drawing/2014/main" id="{44AE6A34-5F48-46F0-9288-C7EB368938CB}"/>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7">
              <a:extLst>
                <a:ext uri="{FF2B5EF4-FFF2-40B4-BE49-F238E27FC236}">
                  <a16:creationId xmlns:a16="http://schemas.microsoft.com/office/drawing/2014/main" id="{0F767D38-8F00-4BC0-B86A-42F03DB8055B}"/>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9" name="Footer Placeholder 2">
            <a:extLst>
              <a:ext uri="{FF2B5EF4-FFF2-40B4-BE49-F238E27FC236}">
                <a16:creationId xmlns:a16="http://schemas.microsoft.com/office/drawing/2014/main" id="{4A378157-5134-4C84-BFB7-207AFBA29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37559622"/>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ree–column icon slide">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sp>
        <p:nvSpPr>
          <p:cNvPr id="15" name="Text Placeholder 4">
            <a:extLst>
              <a:ext uri="{FF2B5EF4-FFF2-40B4-BE49-F238E27FC236}">
                <a16:creationId xmlns:a16="http://schemas.microsoft.com/office/drawing/2014/main" id="{06047327-3E93-F84E-B2F0-8CD89EC3D330}"/>
              </a:ext>
            </a:extLst>
          </p:cNvPr>
          <p:cNvSpPr>
            <a:spLocks noGrp="1"/>
          </p:cNvSpPr>
          <p:nvPr>
            <p:ph type="body" sz="quarter" idx="11" hasCustomPrompt="1"/>
          </p:nvPr>
        </p:nvSpPr>
        <p:spPr>
          <a:xfrm>
            <a:off x="457203" y="3422711"/>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a:t>
            </a:r>
            <a:br>
              <a:rPr lang="en-US" dirty="0"/>
            </a:br>
            <a:r>
              <a:rPr lang="en-US" dirty="0"/>
              <a:t>goes here</a:t>
            </a: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457201" y="4196212"/>
            <a:ext cx="3505199" cy="1377351"/>
          </a:xfrm>
          <a:prstGeom prst="rect">
            <a:avLst/>
          </a:prstGeom>
        </p:spPr>
        <p:txBody>
          <a:bodyPr/>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1" name="Text Placeholder 4">
            <a:extLst>
              <a:ext uri="{FF2B5EF4-FFF2-40B4-BE49-F238E27FC236}">
                <a16:creationId xmlns:a16="http://schemas.microsoft.com/office/drawing/2014/main" id="{5899A361-E6BB-C746-B9B8-DF08697B2F76}"/>
              </a:ext>
            </a:extLst>
          </p:cNvPr>
          <p:cNvSpPr>
            <a:spLocks noGrp="1"/>
          </p:cNvSpPr>
          <p:nvPr>
            <p:ph type="body" sz="quarter" idx="15" hasCustomPrompt="1"/>
          </p:nvPr>
        </p:nvSpPr>
        <p:spPr>
          <a:xfrm>
            <a:off x="4343402" y="3422711"/>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a:t>
            </a:r>
            <a:br>
              <a:rPr lang="en-US" dirty="0"/>
            </a:br>
            <a:r>
              <a:rPr lang="en-US" dirty="0"/>
              <a:t>goes here</a:t>
            </a:r>
          </a:p>
        </p:txBody>
      </p:sp>
      <p:sp>
        <p:nvSpPr>
          <p:cNvPr id="12" name="Text Placeholder 4">
            <a:extLst>
              <a:ext uri="{FF2B5EF4-FFF2-40B4-BE49-F238E27FC236}">
                <a16:creationId xmlns:a16="http://schemas.microsoft.com/office/drawing/2014/main" id="{00163C9C-4AB8-EE4C-9B16-3226E753D1ED}"/>
              </a:ext>
            </a:extLst>
          </p:cNvPr>
          <p:cNvSpPr>
            <a:spLocks noGrp="1"/>
          </p:cNvSpPr>
          <p:nvPr>
            <p:ph type="body" sz="quarter" idx="16" hasCustomPrompt="1"/>
          </p:nvPr>
        </p:nvSpPr>
        <p:spPr>
          <a:xfrm>
            <a:off x="4343400" y="4196212"/>
            <a:ext cx="3505199" cy="1377351"/>
          </a:xfrm>
          <a:prstGeom prst="rect">
            <a:avLst/>
          </a:prstGeom>
        </p:spPr>
        <p:txBody>
          <a:bodyPr/>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3" name="Text Placeholder 4">
            <a:extLst>
              <a:ext uri="{FF2B5EF4-FFF2-40B4-BE49-F238E27FC236}">
                <a16:creationId xmlns:a16="http://schemas.microsoft.com/office/drawing/2014/main" id="{A5614668-7292-DC45-8492-5D257D7FCEFA}"/>
              </a:ext>
            </a:extLst>
          </p:cNvPr>
          <p:cNvSpPr>
            <a:spLocks noGrp="1"/>
          </p:cNvSpPr>
          <p:nvPr>
            <p:ph type="body" sz="quarter" idx="17" hasCustomPrompt="1"/>
          </p:nvPr>
        </p:nvSpPr>
        <p:spPr>
          <a:xfrm>
            <a:off x="8229602" y="3422711"/>
            <a:ext cx="3505198" cy="707886"/>
          </a:xfrm>
          <a:prstGeom prst="rect">
            <a:avLst/>
          </a:prstGeom>
        </p:spPr>
        <p:txBody>
          <a:bodyPr>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a:t>
            </a:r>
            <a:br>
              <a:rPr lang="en-US" dirty="0"/>
            </a:br>
            <a:r>
              <a:rPr lang="en-US" dirty="0"/>
              <a:t>goes here</a:t>
            </a:r>
          </a:p>
        </p:txBody>
      </p:sp>
      <p:sp>
        <p:nvSpPr>
          <p:cNvPr id="14" name="Text Placeholder 4">
            <a:extLst>
              <a:ext uri="{FF2B5EF4-FFF2-40B4-BE49-F238E27FC236}">
                <a16:creationId xmlns:a16="http://schemas.microsoft.com/office/drawing/2014/main" id="{B7DAF1EC-85A7-274C-AD5F-3E1C43A3009B}"/>
              </a:ext>
            </a:extLst>
          </p:cNvPr>
          <p:cNvSpPr>
            <a:spLocks noGrp="1"/>
          </p:cNvSpPr>
          <p:nvPr>
            <p:ph type="body" sz="quarter" idx="18" hasCustomPrompt="1"/>
          </p:nvPr>
        </p:nvSpPr>
        <p:spPr>
          <a:xfrm>
            <a:off x="8229600" y="4196212"/>
            <a:ext cx="3505199" cy="1377351"/>
          </a:xfrm>
          <a:prstGeom prst="rect">
            <a:avLst/>
          </a:prstGeom>
        </p:spPr>
        <p:txBody>
          <a:bodyPr/>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6" name="Picture Placeholder 4">
            <a:extLst>
              <a:ext uri="{FF2B5EF4-FFF2-40B4-BE49-F238E27FC236}">
                <a16:creationId xmlns:a16="http://schemas.microsoft.com/office/drawing/2014/main" id="{D47E7017-93EA-FE43-949B-437A4EE18D7E}"/>
              </a:ext>
            </a:extLst>
          </p:cNvPr>
          <p:cNvSpPr>
            <a:spLocks noGrp="1"/>
          </p:cNvSpPr>
          <p:nvPr>
            <p:ph type="pic" sz="quarter" idx="19" hasCustomPrompt="1"/>
          </p:nvPr>
        </p:nvSpPr>
        <p:spPr>
          <a:xfrm>
            <a:off x="1362075" y="1600200"/>
            <a:ext cx="1695450" cy="169386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chemeClr val="tx1"/>
                </a:solidFill>
                <a:latin typeface="+mn-lt"/>
                <a:ea typeface="+mn-ea"/>
                <a:cs typeface="Trebuchet MS" panose="020B0603020202020204" pitchFamily="34" charset="0"/>
              </a:defRPr>
            </a:lvl1pPr>
          </a:lstStyle>
          <a:p>
            <a:r>
              <a:rPr lang="en-US" dirty="0"/>
              <a:t>Insert icon</a:t>
            </a:r>
          </a:p>
        </p:txBody>
      </p:sp>
      <p:sp>
        <p:nvSpPr>
          <p:cNvPr id="17" name="Picture Placeholder 4">
            <a:extLst>
              <a:ext uri="{FF2B5EF4-FFF2-40B4-BE49-F238E27FC236}">
                <a16:creationId xmlns:a16="http://schemas.microsoft.com/office/drawing/2014/main" id="{5988335D-1BDA-434B-A8F2-B829924F02EB}"/>
              </a:ext>
            </a:extLst>
          </p:cNvPr>
          <p:cNvSpPr>
            <a:spLocks noGrp="1"/>
          </p:cNvSpPr>
          <p:nvPr>
            <p:ph type="pic" sz="quarter" idx="20" hasCustomPrompt="1"/>
          </p:nvPr>
        </p:nvSpPr>
        <p:spPr>
          <a:xfrm>
            <a:off x="5248274" y="1600200"/>
            <a:ext cx="1695450" cy="169386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chemeClr val="tx1"/>
                </a:solidFill>
                <a:latin typeface="+mn-lt"/>
                <a:ea typeface="+mn-ea"/>
                <a:cs typeface="Trebuchet MS" panose="020B0603020202020204" pitchFamily="34" charset="0"/>
              </a:defRPr>
            </a:lvl1pPr>
          </a:lstStyle>
          <a:p>
            <a:r>
              <a:rPr lang="en-US" dirty="0"/>
              <a:t>Insert icon</a:t>
            </a:r>
          </a:p>
        </p:txBody>
      </p:sp>
      <p:sp>
        <p:nvSpPr>
          <p:cNvPr id="19" name="Picture Placeholder 4">
            <a:extLst>
              <a:ext uri="{FF2B5EF4-FFF2-40B4-BE49-F238E27FC236}">
                <a16:creationId xmlns:a16="http://schemas.microsoft.com/office/drawing/2014/main" id="{E48E12AB-2489-424D-BD6C-A5E63946E6BF}"/>
              </a:ext>
            </a:extLst>
          </p:cNvPr>
          <p:cNvSpPr>
            <a:spLocks noGrp="1"/>
          </p:cNvSpPr>
          <p:nvPr>
            <p:ph type="pic" sz="quarter" idx="21" hasCustomPrompt="1"/>
          </p:nvPr>
        </p:nvSpPr>
        <p:spPr>
          <a:xfrm>
            <a:off x="9134473" y="1600200"/>
            <a:ext cx="1695450" cy="1693862"/>
          </a:xfrm>
          <a:prstGeom prst="rect">
            <a:avLst/>
          </a:prstGeom>
          <a:noFill/>
        </p:spPr>
        <p:txBody>
          <a:bodyPr anchor="t" anchorCtr="0"/>
          <a:lstStyle>
            <a:lvl1pPr marL="0" indent="0" algn="ctr" defTabSz="457200" rtl="0" eaLnBrk="1" latinLnBrk="0" hangingPunct="1">
              <a:lnSpc>
                <a:spcPct val="100000"/>
              </a:lnSpc>
              <a:spcBef>
                <a:spcPct val="20000"/>
              </a:spcBef>
              <a:buFont typeface="Arial"/>
              <a:buNone/>
              <a:defRPr lang="en-US" sz="1050" b="1" kern="1200" spc="300" dirty="0">
                <a:solidFill>
                  <a:schemeClr val="tx1"/>
                </a:solidFill>
                <a:latin typeface="+mn-lt"/>
                <a:ea typeface="+mn-ea"/>
                <a:cs typeface="Trebuchet MS" panose="020B0603020202020204" pitchFamily="34" charset="0"/>
              </a:defRPr>
            </a:lvl1pPr>
          </a:lstStyle>
          <a:p>
            <a:r>
              <a:rPr lang="en-US" dirty="0"/>
              <a:t>Insert icon</a:t>
            </a:r>
          </a:p>
        </p:txBody>
      </p:sp>
      <p:sp>
        <p:nvSpPr>
          <p:cNvPr id="18" name="Text Placeholder 1">
            <a:extLst>
              <a:ext uri="{FF2B5EF4-FFF2-40B4-BE49-F238E27FC236}">
                <a16:creationId xmlns:a16="http://schemas.microsoft.com/office/drawing/2014/main" id="{AF9AFA94-85BF-4205-978C-3FE6AC7491A5}"/>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24" name="Slide Number Placeholder 1">
            <a:extLst>
              <a:ext uri="{FF2B5EF4-FFF2-40B4-BE49-F238E27FC236}">
                <a16:creationId xmlns:a16="http://schemas.microsoft.com/office/drawing/2014/main" id="{1EB5C36F-B66E-492D-8EFF-DC54F231A1DF}"/>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26" name="Group 25">
            <a:extLst>
              <a:ext uri="{FF2B5EF4-FFF2-40B4-BE49-F238E27FC236}">
                <a16:creationId xmlns:a16="http://schemas.microsoft.com/office/drawing/2014/main" id="{9124A4FB-D3A4-4BAA-B03E-95C05D589A48}"/>
              </a:ext>
            </a:extLst>
          </p:cNvPr>
          <p:cNvGrpSpPr>
            <a:grpSpLocks noChangeAspect="1"/>
          </p:cNvGrpSpPr>
          <p:nvPr userDrawn="1"/>
        </p:nvGrpSpPr>
        <p:grpSpPr bwMode="auto">
          <a:xfrm>
            <a:off x="11523227" y="6169794"/>
            <a:ext cx="468957" cy="411981"/>
            <a:chOff x="7171" y="3741"/>
            <a:chExt cx="214" cy="188"/>
          </a:xfrm>
          <a:effectLst/>
        </p:grpSpPr>
        <p:sp>
          <p:nvSpPr>
            <p:cNvPr id="27" name="Freeform 6">
              <a:extLst>
                <a:ext uri="{FF2B5EF4-FFF2-40B4-BE49-F238E27FC236}">
                  <a16:creationId xmlns:a16="http://schemas.microsoft.com/office/drawing/2014/main" id="{B4F9B56E-270C-44E8-9BF3-600628DBF16A}"/>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7">
              <a:extLst>
                <a:ext uri="{FF2B5EF4-FFF2-40B4-BE49-F238E27FC236}">
                  <a16:creationId xmlns:a16="http://schemas.microsoft.com/office/drawing/2014/main" id="{06F3453B-EEDC-4867-8B24-7DEFD73E6F05}"/>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0" name="Footer Placeholder 2">
            <a:extLst>
              <a:ext uri="{FF2B5EF4-FFF2-40B4-BE49-F238E27FC236}">
                <a16:creationId xmlns:a16="http://schemas.microsoft.com/office/drawing/2014/main" id="{DC837C3A-984D-4C7A-98FF-98877CF49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27810422"/>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hree–column text slide">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p>
        </p:txBody>
      </p:sp>
      <p:sp>
        <p:nvSpPr>
          <p:cNvPr id="15" name="Text Placeholder 4">
            <a:extLst>
              <a:ext uri="{FF2B5EF4-FFF2-40B4-BE49-F238E27FC236}">
                <a16:creationId xmlns:a16="http://schemas.microsoft.com/office/drawing/2014/main" id="{06047327-3E93-F84E-B2F0-8CD89EC3D330}"/>
              </a:ext>
            </a:extLst>
          </p:cNvPr>
          <p:cNvSpPr>
            <a:spLocks noGrp="1"/>
          </p:cNvSpPr>
          <p:nvPr>
            <p:ph type="body" sz="quarter" idx="11" hasCustomPrompt="1"/>
          </p:nvPr>
        </p:nvSpPr>
        <p:spPr>
          <a:xfrm>
            <a:off x="457201" y="1600200"/>
            <a:ext cx="3505198" cy="707886"/>
          </a:xfrm>
          <a:prstGeom prst="rect">
            <a:avLst/>
          </a:prstGeom>
        </p:spPr>
        <p:txBody>
          <a:bodyPr wrap="square">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a:t>
            </a:r>
            <a:br>
              <a:rPr lang="en-US" dirty="0"/>
            </a:br>
            <a:r>
              <a:rPr lang="en-US" dirty="0"/>
              <a:t>goes here</a:t>
            </a:r>
          </a:p>
        </p:txBody>
      </p:sp>
      <p:sp>
        <p:nvSpPr>
          <p:cNvPr id="25" name="Text Placeholder 4">
            <a:extLst>
              <a:ext uri="{FF2B5EF4-FFF2-40B4-BE49-F238E27FC236}">
                <a16:creationId xmlns:a16="http://schemas.microsoft.com/office/drawing/2014/main" id="{F4C5D17E-D141-2548-AF1A-619A8EAC2E4C}"/>
              </a:ext>
            </a:extLst>
          </p:cNvPr>
          <p:cNvSpPr>
            <a:spLocks noGrp="1"/>
          </p:cNvSpPr>
          <p:nvPr>
            <p:ph type="body" sz="quarter" idx="12" hasCustomPrompt="1"/>
          </p:nvPr>
        </p:nvSpPr>
        <p:spPr>
          <a:xfrm>
            <a:off x="457201" y="2373701"/>
            <a:ext cx="3505199" cy="2895600"/>
          </a:xfrm>
          <a:prstGeom prst="rect">
            <a:avLst/>
          </a:prstGeom>
        </p:spPr>
        <p:txBody>
          <a:bodyPr wrap="square"/>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1" name="Text Placeholder 4">
            <a:extLst>
              <a:ext uri="{FF2B5EF4-FFF2-40B4-BE49-F238E27FC236}">
                <a16:creationId xmlns:a16="http://schemas.microsoft.com/office/drawing/2014/main" id="{5899A361-E6BB-C746-B9B8-DF08697B2F76}"/>
              </a:ext>
            </a:extLst>
          </p:cNvPr>
          <p:cNvSpPr>
            <a:spLocks noGrp="1"/>
          </p:cNvSpPr>
          <p:nvPr>
            <p:ph type="body" sz="quarter" idx="15" hasCustomPrompt="1"/>
          </p:nvPr>
        </p:nvSpPr>
        <p:spPr>
          <a:xfrm>
            <a:off x="4343400" y="1600200"/>
            <a:ext cx="3505198" cy="707886"/>
          </a:xfrm>
          <a:prstGeom prst="rect">
            <a:avLst/>
          </a:prstGeom>
        </p:spPr>
        <p:txBody>
          <a:bodyPr wrap="square">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a:t>
            </a:r>
            <a:br>
              <a:rPr lang="en-US" dirty="0"/>
            </a:br>
            <a:r>
              <a:rPr lang="en-US" dirty="0"/>
              <a:t>goes here</a:t>
            </a:r>
          </a:p>
        </p:txBody>
      </p:sp>
      <p:sp>
        <p:nvSpPr>
          <p:cNvPr id="12" name="Text Placeholder 4">
            <a:extLst>
              <a:ext uri="{FF2B5EF4-FFF2-40B4-BE49-F238E27FC236}">
                <a16:creationId xmlns:a16="http://schemas.microsoft.com/office/drawing/2014/main" id="{00163C9C-4AB8-EE4C-9B16-3226E753D1ED}"/>
              </a:ext>
            </a:extLst>
          </p:cNvPr>
          <p:cNvSpPr>
            <a:spLocks noGrp="1"/>
          </p:cNvSpPr>
          <p:nvPr>
            <p:ph type="body" sz="quarter" idx="16" hasCustomPrompt="1"/>
          </p:nvPr>
        </p:nvSpPr>
        <p:spPr>
          <a:xfrm>
            <a:off x="4343400" y="2373701"/>
            <a:ext cx="3505199" cy="2895600"/>
          </a:xfrm>
          <a:prstGeom prst="rect">
            <a:avLst/>
          </a:prstGeom>
        </p:spPr>
        <p:txBody>
          <a:bodyPr wrap="square"/>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3" name="Text Placeholder 4">
            <a:extLst>
              <a:ext uri="{FF2B5EF4-FFF2-40B4-BE49-F238E27FC236}">
                <a16:creationId xmlns:a16="http://schemas.microsoft.com/office/drawing/2014/main" id="{A5614668-7292-DC45-8492-5D257D7FCEFA}"/>
              </a:ext>
            </a:extLst>
          </p:cNvPr>
          <p:cNvSpPr>
            <a:spLocks noGrp="1"/>
          </p:cNvSpPr>
          <p:nvPr>
            <p:ph type="body" sz="quarter" idx="17" hasCustomPrompt="1"/>
          </p:nvPr>
        </p:nvSpPr>
        <p:spPr>
          <a:xfrm>
            <a:off x="8229600" y="1600200"/>
            <a:ext cx="3505198" cy="707886"/>
          </a:xfrm>
          <a:prstGeom prst="rect">
            <a:avLst/>
          </a:prstGeom>
        </p:spPr>
        <p:txBody>
          <a:bodyPr wrap="square">
            <a:noAutofit/>
          </a:bodyPr>
          <a:lstStyle>
            <a:lvl1pPr marL="0" indent="0" algn="l">
              <a:buFont typeface="Arial" panose="020B0604020202020204" pitchFamily="34" charset="0"/>
              <a:buNone/>
              <a:defRPr sz="2000" b="1" spc="0" baseline="0">
                <a:solidFill>
                  <a:schemeClr val="tx1"/>
                </a:solidFill>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Subhead text</a:t>
            </a:r>
            <a:br>
              <a:rPr lang="en-US" dirty="0"/>
            </a:br>
            <a:r>
              <a:rPr lang="en-US" dirty="0"/>
              <a:t>goes here</a:t>
            </a:r>
          </a:p>
        </p:txBody>
      </p:sp>
      <p:sp>
        <p:nvSpPr>
          <p:cNvPr id="14" name="Text Placeholder 4">
            <a:extLst>
              <a:ext uri="{FF2B5EF4-FFF2-40B4-BE49-F238E27FC236}">
                <a16:creationId xmlns:a16="http://schemas.microsoft.com/office/drawing/2014/main" id="{B7DAF1EC-85A7-274C-AD5F-3E1C43A3009B}"/>
              </a:ext>
            </a:extLst>
          </p:cNvPr>
          <p:cNvSpPr>
            <a:spLocks noGrp="1"/>
          </p:cNvSpPr>
          <p:nvPr>
            <p:ph type="body" sz="quarter" idx="18" hasCustomPrompt="1"/>
          </p:nvPr>
        </p:nvSpPr>
        <p:spPr>
          <a:xfrm>
            <a:off x="8229600" y="2373701"/>
            <a:ext cx="3505199" cy="2895600"/>
          </a:xfrm>
          <a:prstGeom prst="rect">
            <a:avLst/>
          </a:prstGeom>
        </p:spPr>
        <p:txBody>
          <a:bodyPr wrap="square"/>
          <a:lstStyle>
            <a:lvl1pPr marL="0" indent="0" algn="l">
              <a:buFont typeface="Arial" panose="020B0604020202020204" pitchFamily="34" charset="0"/>
              <a:buNone/>
              <a:defRPr lang="en-US" sz="20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a:t>
            </a:r>
            <a:r>
              <a:rPr lang="en-US" dirty="0" err="1"/>
              <a:t>dolorsit</a:t>
            </a:r>
            <a:r>
              <a:rPr lang="en-US" dirty="0"/>
              <a:t> </a:t>
            </a:r>
            <a:r>
              <a:rPr lang="en-US" dirty="0" err="1"/>
              <a:t>amet</a:t>
            </a:r>
            <a:r>
              <a:rPr lang="en-US" dirty="0"/>
              <a:t>, </a:t>
            </a:r>
            <a:r>
              <a:rPr lang="en-US" dirty="0" err="1"/>
              <a:t>consectet</a:t>
            </a:r>
            <a:endParaRPr lang="en-US" dirty="0"/>
          </a:p>
        </p:txBody>
      </p:sp>
      <p:sp>
        <p:nvSpPr>
          <p:cNvPr id="16" name="Text Placeholder 1">
            <a:extLst>
              <a:ext uri="{FF2B5EF4-FFF2-40B4-BE49-F238E27FC236}">
                <a16:creationId xmlns:a16="http://schemas.microsoft.com/office/drawing/2014/main" id="{F449A4B4-633F-445C-A11C-B8ECB8CBAB01}"/>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20" name="Slide Number Placeholder 1">
            <a:extLst>
              <a:ext uri="{FF2B5EF4-FFF2-40B4-BE49-F238E27FC236}">
                <a16:creationId xmlns:a16="http://schemas.microsoft.com/office/drawing/2014/main" id="{551CAFFD-6F49-4EE8-8F33-EE84336AD151}"/>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21" name="Group 20">
            <a:extLst>
              <a:ext uri="{FF2B5EF4-FFF2-40B4-BE49-F238E27FC236}">
                <a16:creationId xmlns:a16="http://schemas.microsoft.com/office/drawing/2014/main" id="{37C2D705-A507-4813-B464-CA4E382E16D9}"/>
              </a:ext>
            </a:extLst>
          </p:cNvPr>
          <p:cNvGrpSpPr>
            <a:grpSpLocks noChangeAspect="1"/>
          </p:cNvGrpSpPr>
          <p:nvPr userDrawn="1"/>
        </p:nvGrpSpPr>
        <p:grpSpPr bwMode="auto">
          <a:xfrm>
            <a:off x="11523227" y="6169794"/>
            <a:ext cx="468957" cy="411981"/>
            <a:chOff x="7171" y="3741"/>
            <a:chExt cx="214" cy="188"/>
          </a:xfrm>
          <a:effectLst/>
        </p:grpSpPr>
        <p:sp>
          <p:nvSpPr>
            <p:cNvPr id="23" name="Freeform 6">
              <a:extLst>
                <a:ext uri="{FF2B5EF4-FFF2-40B4-BE49-F238E27FC236}">
                  <a16:creationId xmlns:a16="http://schemas.microsoft.com/office/drawing/2014/main" id="{26156F70-F8D5-45B1-98C9-8517DC4513CC}"/>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7">
              <a:extLst>
                <a:ext uri="{FF2B5EF4-FFF2-40B4-BE49-F238E27FC236}">
                  <a16:creationId xmlns:a16="http://schemas.microsoft.com/office/drawing/2014/main" id="{15C81236-3E4C-4227-B2D6-A66A3FE92EE6}"/>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7" name="Footer Placeholder 2">
            <a:extLst>
              <a:ext uri="{FF2B5EF4-FFF2-40B4-BE49-F238E27FC236}">
                <a16:creationId xmlns:a16="http://schemas.microsoft.com/office/drawing/2014/main" id="{938DB2F6-3572-4F2A-84A1-6097D1D67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5648252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rocess slide w/ text boxes">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FontTx/>
              <a:buNone/>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sp>
        <p:nvSpPr>
          <p:cNvPr id="16" name="Text Placeholder 4">
            <a:extLst>
              <a:ext uri="{FF2B5EF4-FFF2-40B4-BE49-F238E27FC236}">
                <a16:creationId xmlns:a16="http://schemas.microsoft.com/office/drawing/2014/main" id="{E41F0F7C-52DA-234A-A69E-F15B4149A578}"/>
              </a:ext>
            </a:extLst>
          </p:cNvPr>
          <p:cNvSpPr>
            <a:spLocks noGrp="1"/>
          </p:cNvSpPr>
          <p:nvPr>
            <p:ph type="body" sz="quarter" idx="11" hasCustomPrompt="1"/>
          </p:nvPr>
        </p:nvSpPr>
        <p:spPr>
          <a:xfrm>
            <a:off x="598221" y="2413487"/>
            <a:ext cx="2514600" cy="701605"/>
          </a:xfrm>
          <a:prstGeom prst="rect">
            <a:avLst/>
          </a:prstGeom>
        </p:spPr>
        <p:txBody>
          <a:bodyPr>
            <a:spAutoFit/>
          </a:bodyPr>
          <a:lstStyle>
            <a:lvl1pPr marL="0" indent="0" algn="l">
              <a:buFont typeface="Arial" panose="020B0604020202020204" pitchFamily="34" charset="0"/>
              <a:buNone/>
              <a:defRPr sz="2000">
                <a:solidFill>
                  <a:schemeClr val="tx1"/>
                </a:solidFill>
                <a:latin typeface="+mn-lt"/>
              </a:defRPr>
            </a:lvl1pPr>
            <a:lvl2pPr marL="114300" indent="0">
              <a:buNone/>
              <a:defRPr/>
            </a:lvl2pPr>
            <a:lvl3pPr marL="457200" indent="0">
              <a:buNone/>
              <a:defRPr/>
            </a:lvl3pPr>
            <a:lvl4pPr marL="685800" indent="0">
              <a:buNone/>
              <a:defRPr/>
            </a:lvl4pPr>
            <a:lvl5pPr marL="1028700" indent="0">
              <a:buNone/>
              <a:defRPr/>
            </a:lvl5pPr>
          </a:lstStyle>
          <a:p>
            <a:pPr lvl="0"/>
            <a:r>
              <a:rPr lang="en-US"/>
              <a:t>Subhead text </a:t>
            </a:r>
            <a:br>
              <a:rPr lang="en-US"/>
            </a:br>
            <a:r>
              <a:rPr lang="en-US"/>
              <a:t>goes here</a:t>
            </a:r>
          </a:p>
        </p:txBody>
      </p:sp>
      <p:sp>
        <p:nvSpPr>
          <p:cNvPr id="19" name="Text Placeholder 4">
            <a:extLst>
              <a:ext uri="{FF2B5EF4-FFF2-40B4-BE49-F238E27FC236}">
                <a16:creationId xmlns:a16="http://schemas.microsoft.com/office/drawing/2014/main" id="{7F011EB2-F94A-BC4B-8533-C01D985B728B}"/>
              </a:ext>
            </a:extLst>
          </p:cNvPr>
          <p:cNvSpPr>
            <a:spLocks noGrp="1"/>
          </p:cNvSpPr>
          <p:nvPr>
            <p:ph type="body" sz="quarter" idx="12" hasCustomPrompt="1"/>
          </p:nvPr>
        </p:nvSpPr>
        <p:spPr>
          <a:xfrm>
            <a:off x="3365499" y="2413487"/>
            <a:ext cx="2514600" cy="584775"/>
          </a:xfrm>
          <a:prstGeom prst="rect">
            <a:avLst/>
          </a:prstGeom>
        </p:spPr>
        <p:txBody>
          <a:bodyPr>
            <a:spAutoFit/>
          </a:bodyPr>
          <a:lstStyle>
            <a:lvl1pPr marL="0" indent="0" algn="l">
              <a:buFont typeface="Arial" panose="020B0604020202020204" pitchFamily="34" charset="0"/>
              <a:buNone/>
              <a:defRPr lang="en-US" sz="1600" b="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21" name="Text Placeholder 4">
            <a:extLst>
              <a:ext uri="{FF2B5EF4-FFF2-40B4-BE49-F238E27FC236}">
                <a16:creationId xmlns:a16="http://schemas.microsoft.com/office/drawing/2014/main" id="{60F81BB7-18DA-7D4B-81CE-BED9F38F144A}"/>
              </a:ext>
            </a:extLst>
          </p:cNvPr>
          <p:cNvSpPr>
            <a:spLocks noGrp="1"/>
          </p:cNvSpPr>
          <p:nvPr>
            <p:ph type="body" sz="quarter" idx="13" hasCustomPrompt="1"/>
          </p:nvPr>
        </p:nvSpPr>
        <p:spPr>
          <a:xfrm>
            <a:off x="6132777" y="2413487"/>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cxnSp>
        <p:nvCxnSpPr>
          <p:cNvPr id="23" name="Straight Connector 22">
            <a:extLst>
              <a:ext uri="{FF2B5EF4-FFF2-40B4-BE49-F238E27FC236}">
                <a16:creationId xmlns:a16="http://schemas.microsoft.com/office/drawing/2014/main" id="{AA62017E-DB4B-3D4B-B7B9-1F4870866EC9}"/>
              </a:ext>
            </a:extLst>
          </p:cNvPr>
          <p:cNvCxnSpPr>
            <a:cxnSpLocks/>
          </p:cNvCxnSpPr>
          <p:nvPr userDrawn="1"/>
        </p:nvCxnSpPr>
        <p:spPr>
          <a:xfrm>
            <a:off x="493713" y="3339793"/>
            <a:ext cx="11201400" cy="0"/>
          </a:xfrm>
          <a:prstGeom prst="line">
            <a:avLst/>
          </a:prstGeom>
          <a:noFill/>
          <a:ln w="12700" cap="rnd" cmpd="sng" algn="ctr">
            <a:solidFill>
              <a:schemeClr val="bg1"/>
            </a:solidFill>
            <a:prstDash val="solid"/>
          </a:ln>
          <a:effectLst/>
        </p:spPr>
      </p:cxnSp>
      <p:sp>
        <p:nvSpPr>
          <p:cNvPr id="24" name="Text Placeholder 4">
            <a:extLst>
              <a:ext uri="{FF2B5EF4-FFF2-40B4-BE49-F238E27FC236}">
                <a16:creationId xmlns:a16="http://schemas.microsoft.com/office/drawing/2014/main" id="{B9823885-A746-3946-A1E2-D069922D7B9C}"/>
              </a:ext>
            </a:extLst>
          </p:cNvPr>
          <p:cNvSpPr>
            <a:spLocks noGrp="1"/>
          </p:cNvSpPr>
          <p:nvPr>
            <p:ph type="body" sz="quarter" idx="17" hasCustomPrompt="1"/>
          </p:nvPr>
        </p:nvSpPr>
        <p:spPr>
          <a:xfrm>
            <a:off x="8900054" y="2413487"/>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31" name="Text Placeholder 4">
            <a:extLst>
              <a:ext uri="{FF2B5EF4-FFF2-40B4-BE49-F238E27FC236}">
                <a16:creationId xmlns:a16="http://schemas.microsoft.com/office/drawing/2014/main" id="{64844DFB-B294-B94B-96B0-5F2D3F1D7316}"/>
              </a:ext>
            </a:extLst>
          </p:cNvPr>
          <p:cNvSpPr>
            <a:spLocks noGrp="1"/>
          </p:cNvSpPr>
          <p:nvPr>
            <p:ph type="body" sz="quarter" idx="23" hasCustomPrompt="1"/>
          </p:nvPr>
        </p:nvSpPr>
        <p:spPr>
          <a:xfrm>
            <a:off x="598221" y="3680156"/>
            <a:ext cx="2514600" cy="701605"/>
          </a:xfrm>
          <a:prstGeom prst="rect">
            <a:avLst/>
          </a:prstGeom>
        </p:spPr>
        <p:txBody>
          <a:bodyPr>
            <a:spAutoFit/>
          </a:bodyPr>
          <a:lstStyle>
            <a:lvl1pPr marL="0" indent="0" algn="l">
              <a:buFont typeface="Arial" panose="020B0604020202020204" pitchFamily="34" charset="0"/>
              <a:buNone/>
              <a:defRPr sz="2000">
                <a:solidFill>
                  <a:schemeClr val="tx1"/>
                </a:solidFill>
                <a:latin typeface="+mn-lt"/>
              </a:defRPr>
            </a:lvl1pPr>
            <a:lvl2pPr marL="114300" indent="0">
              <a:buNone/>
              <a:defRPr/>
            </a:lvl2pPr>
            <a:lvl3pPr marL="457200" indent="0">
              <a:buNone/>
              <a:defRPr/>
            </a:lvl3pPr>
            <a:lvl4pPr marL="685800" indent="0">
              <a:buNone/>
              <a:defRPr/>
            </a:lvl4pPr>
            <a:lvl5pPr marL="1028700" indent="0">
              <a:buNone/>
              <a:defRPr/>
            </a:lvl5pPr>
          </a:lstStyle>
          <a:p>
            <a:pPr lvl="0"/>
            <a:r>
              <a:rPr lang="en-US"/>
              <a:t>Subhead text </a:t>
            </a:r>
            <a:br>
              <a:rPr lang="en-US"/>
            </a:br>
            <a:r>
              <a:rPr lang="en-US"/>
              <a:t>goes here</a:t>
            </a:r>
          </a:p>
        </p:txBody>
      </p:sp>
      <p:sp>
        <p:nvSpPr>
          <p:cNvPr id="32" name="Text Placeholder 4">
            <a:extLst>
              <a:ext uri="{FF2B5EF4-FFF2-40B4-BE49-F238E27FC236}">
                <a16:creationId xmlns:a16="http://schemas.microsoft.com/office/drawing/2014/main" id="{C986AE38-064D-C04F-983B-007782752405}"/>
              </a:ext>
            </a:extLst>
          </p:cNvPr>
          <p:cNvSpPr>
            <a:spLocks noGrp="1"/>
          </p:cNvSpPr>
          <p:nvPr>
            <p:ph type="body" sz="quarter" idx="24" hasCustomPrompt="1"/>
          </p:nvPr>
        </p:nvSpPr>
        <p:spPr>
          <a:xfrm>
            <a:off x="3365499" y="3680156"/>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33" name="Text Placeholder 4">
            <a:extLst>
              <a:ext uri="{FF2B5EF4-FFF2-40B4-BE49-F238E27FC236}">
                <a16:creationId xmlns:a16="http://schemas.microsoft.com/office/drawing/2014/main" id="{C93E2ABF-411C-914E-A967-BC72B4CDEA33}"/>
              </a:ext>
            </a:extLst>
          </p:cNvPr>
          <p:cNvSpPr>
            <a:spLocks noGrp="1"/>
          </p:cNvSpPr>
          <p:nvPr>
            <p:ph type="body" sz="quarter" idx="25" hasCustomPrompt="1"/>
          </p:nvPr>
        </p:nvSpPr>
        <p:spPr>
          <a:xfrm>
            <a:off x="6132777" y="3680156"/>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34" name="Text Placeholder 4">
            <a:extLst>
              <a:ext uri="{FF2B5EF4-FFF2-40B4-BE49-F238E27FC236}">
                <a16:creationId xmlns:a16="http://schemas.microsoft.com/office/drawing/2014/main" id="{224234C9-E0EC-DF40-8DE6-B38FB1748ACB}"/>
              </a:ext>
            </a:extLst>
          </p:cNvPr>
          <p:cNvSpPr>
            <a:spLocks noGrp="1"/>
          </p:cNvSpPr>
          <p:nvPr>
            <p:ph type="body" sz="quarter" idx="26" hasCustomPrompt="1"/>
          </p:nvPr>
        </p:nvSpPr>
        <p:spPr>
          <a:xfrm>
            <a:off x="8900054" y="3680156"/>
            <a:ext cx="2514600" cy="584775"/>
          </a:xfrm>
          <a:prstGeom prst="rect">
            <a:avLst/>
          </a:prstGeom>
        </p:spPr>
        <p:txBody>
          <a:bodyPr>
            <a:spAutoFit/>
          </a:bodyPr>
          <a:lstStyle>
            <a:lvl1pPr marL="0" indent="0" algn="l">
              <a:buFont typeface="Arial" panose="020B0604020202020204" pitchFamily="34" charset="0"/>
              <a:buNone/>
              <a:defRPr lang="en-US" sz="1600" b="0" kern="1200" dirty="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lvl="0"/>
            <a:r>
              <a:rPr lang="en-US" dirty="0"/>
              <a:t>Lorem ipsum dolor</a:t>
            </a:r>
            <a:br>
              <a:rPr lang="en-US" dirty="0"/>
            </a:br>
            <a:r>
              <a:rPr lang="en-US" dirty="0"/>
              <a:t>sit </a:t>
            </a:r>
            <a:r>
              <a:rPr lang="en-US" dirty="0" err="1"/>
              <a:t>amet</a:t>
            </a:r>
            <a:r>
              <a:rPr lang="en-US" dirty="0"/>
              <a:t>, </a:t>
            </a:r>
            <a:r>
              <a:rPr lang="en-US" dirty="0" err="1"/>
              <a:t>consectet</a:t>
            </a:r>
            <a:endParaRPr lang="en-US" dirty="0"/>
          </a:p>
        </p:txBody>
      </p:sp>
      <p:sp>
        <p:nvSpPr>
          <p:cNvPr id="14" name="Text Placeholder 1">
            <a:extLst>
              <a:ext uri="{FF2B5EF4-FFF2-40B4-BE49-F238E27FC236}">
                <a16:creationId xmlns:a16="http://schemas.microsoft.com/office/drawing/2014/main" id="{C49D11B2-1472-4226-88BC-26D58B230F4B}"/>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20" name="Slide Number Placeholder 1">
            <a:extLst>
              <a:ext uri="{FF2B5EF4-FFF2-40B4-BE49-F238E27FC236}">
                <a16:creationId xmlns:a16="http://schemas.microsoft.com/office/drawing/2014/main" id="{1EB8A59B-6168-43D1-ADE3-644D0620470C}"/>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25" name="Group 24">
            <a:extLst>
              <a:ext uri="{FF2B5EF4-FFF2-40B4-BE49-F238E27FC236}">
                <a16:creationId xmlns:a16="http://schemas.microsoft.com/office/drawing/2014/main" id="{E7FB1839-94C0-4F8C-B9CF-0EFA7AB55BE8}"/>
              </a:ext>
            </a:extLst>
          </p:cNvPr>
          <p:cNvGrpSpPr>
            <a:grpSpLocks noChangeAspect="1"/>
          </p:cNvGrpSpPr>
          <p:nvPr userDrawn="1"/>
        </p:nvGrpSpPr>
        <p:grpSpPr bwMode="auto">
          <a:xfrm>
            <a:off x="11523227" y="6169794"/>
            <a:ext cx="468957" cy="411981"/>
            <a:chOff x="7171" y="3741"/>
            <a:chExt cx="214" cy="188"/>
          </a:xfrm>
          <a:effectLst/>
        </p:grpSpPr>
        <p:sp>
          <p:nvSpPr>
            <p:cNvPr id="26" name="Freeform 6">
              <a:extLst>
                <a:ext uri="{FF2B5EF4-FFF2-40B4-BE49-F238E27FC236}">
                  <a16:creationId xmlns:a16="http://schemas.microsoft.com/office/drawing/2014/main" id="{050CC77C-0E03-4F94-B634-32DEB01AE0A4}"/>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7">
              <a:extLst>
                <a:ext uri="{FF2B5EF4-FFF2-40B4-BE49-F238E27FC236}">
                  <a16:creationId xmlns:a16="http://schemas.microsoft.com/office/drawing/2014/main" id="{6231B34A-443F-483B-B967-391CC565547B}"/>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 name="Footer Placeholder 2">
            <a:extLst>
              <a:ext uri="{FF2B5EF4-FFF2-40B4-BE49-F238E27FC236}">
                <a16:creationId xmlns:a16="http://schemas.microsoft.com/office/drawing/2014/main" id="{F32CE959-3656-4C3A-ADEF-DBC338AF6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0615482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C8B70A4-0299-FA45-8F3F-58F9380F7CFC}"/>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tx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SECTION TITLE</a:t>
            </a:r>
          </a:p>
        </p:txBody>
      </p:sp>
      <p:grpSp>
        <p:nvGrpSpPr>
          <p:cNvPr id="5" name="Group 4">
            <a:extLst>
              <a:ext uri="{FF2B5EF4-FFF2-40B4-BE49-F238E27FC236}">
                <a16:creationId xmlns:a16="http://schemas.microsoft.com/office/drawing/2014/main" id="{E0AD2358-D227-456D-8326-5766D4325CC5}"/>
              </a:ext>
            </a:extLst>
          </p:cNvPr>
          <p:cNvGrpSpPr>
            <a:grpSpLocks noChangeAspect="1"/>
          </p:cNvGrpSpPr>
          <p:nvPr userDrawn="1"/>
        </p:nvGrpSpPr>
        <p:grpSpPr bwMode="auto">
          <a:xfrm>
            <a:off x="11523227" y="6169794"/>
            <a:ext cx="468957" cy="411981"/>
            <a:chOff x="7171" y="3741"/>
            <a:chExt cx="214" cy="188"/>
          </a:xfrm>
          <a:effectLst/>
        </p:grpSpPr>
        <p:sp>
          <p:nvSpPr>
            <p:cNvPr id="6" name="Freeform 6">
              <a:extLst>
                <a:ext uri="{FF2B5EF4-FFF2-40B4-BE49-F238E27FC236}">
                  <a16:creationId xmlns:a16="http://schemas.microsoft.com/office/drawing/2014/main" id="{87911B9A-2E45-448A-A26C-A7C4303378BD}"/>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EB786D93-2235-4E68-96C6-8ED490ACBC1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 name="Slide Number Placeholder 1">
            <a:extLst>
              <a:ext uri="{FF2B5EF4-FFF2-40B4-BE49-F238E27FC236}">
                <a16:creationId xmlns:a16="http://schemas.microsoft.com/office/drawing/2014/main" id="{FF34874C-712A-4771-8D2B-03853DB8E31C}"/>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sp>
        <p:nvSpPr>
          <p:cNvPr id="9" name="Footer Placeholder 2">
            <a:extLst>
              <a:ext uri="{FF2B5EF4-FFF2-40B4-BE49-F238E27FC236}">
                <a16:creationId xmlns:a16="http://schemas.microsoft.com/office/drawing/2014/main" id="{A2B683DB-55A3-44AE-8163-A132629368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4807882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red">
    <p:bg>
      <p:bgPr>
        <a:solidFill>
          <a:srgbClr val="E01719"/>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sz="4000" b="0" i="0" cap="none" spc="30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sp>
        <p:nvSpPr>
          <p:cNvPr id="8" name="Slide Number Placeholder 1">
            <a:extLst>
              <a:ext uri="{FF2B5EF4-FFF2-40B4-BE49-F238E27FC236}">
                <a16:creationId xmlns:a16="http://schemas.microsoft.com/office/drawing/2014/main" id="{5719B670-1006-4EC6-96F7-41FBFF10B56B}"/>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bg1"/>
                </a:solidFill>
              </a:defRPr>
            </a:lvl1pPr>
          </a:lstStyle>
          <a:p>
            <a:fld id="{16F9DC49-0254-4B70-B36F-E22A7B1585FA}" type="slidenum">
              <a:rPr lang="en-US" smtClean="0"/>
              <a:pPr/>
              <a:t>‹#›</a:t>
            </a:fld>
            <a:endParaRPr lang="en-US" dirty="0"/>
          </a:p>
        </p:txBody>
      </p:sp>
      <p:grpSp>
        <p:nvGrpSpPr>
          <p:cNvPr id="9" name="Group 8">
            <a:extLst>
              <a:ext uri="{FF2B5EF4-FFF2-40B4-BE49-F238E27FC236}">
                <a16:creationId xmlns:a16="http://schemas.microsoft.com/office/drawing/2014/main" id="{E4006DAB-2FF2-475B-9A9E-F71D9AB3A6E9}"/>
              </a:ext>
            </a:extLst>
          </p:cNvPr>
          <p:cNvGrpSpPr>
            <a:grpSpLocks noChangeAspect="1"/>
          </p:cNvGrpSpPr>
          <p:nvPr userDrawn="1"/>
        </p:nvGrpSpPr>
        <p:grpSpPr bwMode="auto">
          <a:xfrm>
            <a:off x="11523227" y="6169794"/>
            <a:ext cx="468957" cy="411981"/>
            <a:chOff x="7171" y="3741"/>
            <a:chExt cx="214" cy="188"/>
          </a:xfrm>
          <a:solidFill>
            <a:schemeClr val="bg1"/>
          </a:solidFill>
          <a:effectLst/>
        </p:grpSpPr>
        <p:sp>
          <p:nvSpPr>
            <p:cNvPr id="11" name="Freeform 6">
              <a:extLst>
                <a:ext uri="{FF2B5EF4-FFF2-40B4-BE49-F238E27FC236}">
                  <a16:creationId xmlns:a16="http://schemas.microsoft.com/office/drawing/2014/main" id="{397F91BF-3C0C-490A-A1A9-E41FA1C785B3}"/>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17108154-6661-4EA6-A57D-F1A843BBA13C}"/>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Footer Placeholder 2">
            <a:extLst>
              <a:ext uri="{FF2B5EF4-FFF2-40B4-BE49-F238E27FC236}">
                <a16:creationId xmlns:a16="http://schemas.microsoft.com/office/drawing/2014/main" id="{2ABFCCC0-5A98-4E1F-99C9-4B09AB6802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803926933"/>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teal">
    <p:bg>
      <p:bgPr>
        <a:solidFill>
          <a:schemeClr val="accent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bg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sp>
        <p:nvSpPr>
          <p:cNvPr id="8" name="Slide Number Placeholder 1">
            <a:extLst>
              <a:ext uri="{FF2B5EF4-FFF2-40B4-BE49-F238E27FC236}">
                <a16:creationId xmlns:a16="http://schemas.microsoft.com/office/drawing/2014/main" id="{E67F669A-AE81-4665-911F-D0E8755AF095}"/>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bg1"/>
                </a:solidFill>
              </a:defRPr>
            </a:lvl1pPr>
          </a:lstStyle>
          <a:p>
            <a:fld id="{16F9DC49-0254-4B70-B36F-E22A7B1585FA}" type="slidenum">
              <a:rPr lang="en-US" smtClean="0"/>
              <a:pPr/>
              <a:t>‹#›</a:t>
            </a:fld>
            <a:endParaRPr lang="en-US" dirty="0"/>
          </a:p>
        </p:txBody>
      </p:sp>
      <p:grpSp>
        <p:nvGrpSpPr>
          <p:cNvPr id="9" name="Group 8">
            <a:extLst>
              <a:ext uri="{FF2B5EF4-FFF2-40B4-BE49-F238E27FC236}">
                <a16:creationId xmlns:a16="http://schemas.microsoft.com/office/drawing/2014/main" id="{4E0C1AA5-3D41-4AD1-82D0-C2EFEFE01B55}"/>
              </a:ext>
            </a:extLst>
          </p:cNvPr>
          <p:cNvGrpSpPr>
            <a:grpSpLocks noChangeAspect="1"/>
          </p:cNvGrpSpPr>
          <p:nvPr userDrawn="1"/>
        </p:nvGrpSpPr>
        <p:grpSpPr bwMode="auto">
          <a:xfrm>
            <a:off x="11523227" y="6169794"/>
            <a:ext cx="468957" cy="411981"/>
            <a:chOff x="7171" y="3741"/>
            <a:chExt cx="214" cy="188"/>
          </a:xfrm>
          <a:effectLst/>
        </p:grpSpPr>
        <p:sp>
          <p:nvSpPr>
            <p:cNvPr id="11" name="Freeform 6">
              <a:extLst>
                <a:ext uri="{FF2B5EF4-FFF2-40B4-BE49-F238E27FC236}">
                  <a16:creationId xmlns:a16="http://schemas.microsoft.com/office/drawing/2014/main" id="{E01D8A57-8E1A-4531-BFEE-1473D25734D9}"/>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87CD19A2-A54F-40AD-B908-C07BA785274B}"/>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Footer Placeholder 2">
            <a:extLst>
              <a:ext uri="{FF2B5EF4-FFF2-40B4-BE49-F238E27FC236}">
                <a16:creationId xmlns:a16="http://schemas.microsoft.com/office/drawing/2014/main" id="{C0390257-C856-4395-8E38-9BE411D91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22625701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bleed photography w/ bullets">
    <p:bg>
      <p:bgPr>
        <a:solidFill>
          <a:schemeClr val="tx1"/>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71422AE-67EA-6742-8143-5C0DADDDF1FE}"/>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en-US" dirty="0"/>
          </a:p>
          <a:p>
            <a:endParaRPr lang="en-US" dirty="0"/>
          </a:p>
          <a:p>
            <a:endParaRPr lang="en-US" dirty="0"/>
          </a:p>
          <a:p>
            <a:r>
              <a:rPr lang="en-US" dirty="0"/>
              <a:t>Full-bleed photography slide with text</a:t>
            </a:r>
          </a:p>
          <a:p>
            <a:r>
              <a:rPr lang="en-US" dirty="0"/>
              <a:t>Click to insert picture.</a:t>
            </a:r>
          </a:p>
          <a:p>
            <a:r>
              <a:rPr lang="en-US" dirty="0"/>
              <a:t>Copy and paste gradient overlay above if needed.</a:t>
            </a:r>
          </a:p>
        </p:txBody>
      </p:sp>
      <p:sp>
        <p:nvSpPr>
          <p:cNvPr id="6" name="Rectangle 5">
            <a:extLst>
              <a:ext uri="{FF2B5EF4-FFF2-40B4-BE49-F238E27FC236}">
                <a16:creationId xmlns:a16="http://schemas.microsoft.com/office/drawing/2014/main" id="{44AF0351-4332-914A-864F-A12C93F5AA07}"/>
              </a:ext>
            </a:extLst>
          </p:cNvPr>
          <p:cNvSpPr/>
          <p:nvPr userDrawn="1"/>
        </p:nvSpPr>
        <p:spPr>
          <a:xfrm rot="10800000">
            <a:off x="0" y="-7408464"/>
            <a:ext cx="12192000" cy="6858000"/>
          </a:xfrm>
          <a:prstGeom prst="rect">
            <a:avLst/>
          </a:prstGeom>
          <a:gradFill flip="none" rotWithShape="1">
            <a:gsLst>
              <a:gs pos="45000">
                <a:schemeClr val="tx1">
                  <a:alpha val="10000"/>
                </a:schemeClr>
              </a:gs>
              <a:gs pos="0">
                <a:schemeClr val="tx1">
                  <a:alpha val="5000"/>
                </a:schemeClr>
              </a:gs>
              <a:gs pos="100000">
                <a:schemeClr val="tx1">
                  <a:alpha val="8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4">
            <a:extLst>
              <a:ext uri="{FF2B5EF4-FFF2-40B4-BE49-F238E27FC236}">
                <a16:creationId xmlns:a16="http://schemas.microsoft.com/office/drawing/2014/main" id="{496A1E45-ABC2-6E4C-9202-46B517BE79B1}"/>
              </a:ext>
            </a:extLst>
          </p:cNvPr>
          <p:cNvSpPr>
            <a:spLocks noGrp="1"/>
          </p:cNvSpPr>
          <p:nvPr>
            <p:ph type="body" sz="quarter" idx="13" hasCustomPrompt="1"/>
          </p:nvPr>
        </p:nvSpPr>
        <p:spPr>
          <a:xfrm>
            <a:off x="1943100" y="559569"/>
            <a:ext cx="8305800" cy="387798"/>
          </a:xfrm>
          <a:prstGeom prst="rect">
            <a:avLst/>
          </a:prstGeom>
        </p:spPr>
        <p:txBody>
          <a:bodyPr lIns="0" tIns="0" rIns="0" bIns="0" anchor="t" anchorCtr="0">
            <a:spAutoFit/>
          </a:bodyPr>
          <a:lstStyle>
            <a:lvl1pPr marL="0" indent="0" algn="ctr">
              <a:lnSpc>
                <a:spcPct val="90000"/>
              </a:lnSpc>
              <a:spcBef>
                <a:spcPts val="0"/>
              </a:spcBef>
              <a:buNone/>
              <a:defRPr sz="2800" b="0" i="0" cap="none" spc="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Full-Bleed Photography Slide</a:t>
            </a:r>
          </a:p>
        </p:txBody>
      </p:sp>
      <p:sp>
        <p:nvSpPr>
          <p:cNvPr id="3" name="Text Placeholder 2">
            <a:extLst>
              <a:ext uri="{FF2B5EF4-FFF2-40B4-BE49-F238E27FC236}">
                <a16:creationId xmlns:a16="http://schemas.microsoft.com/office/drawing/2014/main" id="{0CEBCAF5-0C0F-BF45-B5F6-9D2FB83A2007}"/>
              </a:ext>
            </a:extLst>
          </p:cNvPr>
          <p:cNvSpPr>
            <a:spLocks noGrp="1"/>
          </p:cNvSpPr>
          <p:nvPr>
            <p:ph type="body" sz="quarter" idx="14" hasCustomPrompt="1"/>
          </p:nvPr>
        </p:nvSpPr>
        <p:spPr>
          <a:xfrm>
            <a:off x="457200" y="2057400"/>
            <a:ext cx="4191000" cy="3886200"/>
          </a:xfrm>
          <a:prstGeom prst="rect">
            <a:avLst/>
          </a:prstGeom>
        </p:spPr>
        <p:txBody>
          <a:bodyPr lIns="0" tIns="0" rIns="0" bIns="0" anchor="ctr" anchorCtr="0"/>
          <a:lstStyle>
            <a:lvl1pPr marL="285750" marR="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kumimoji="0" lang="en-US" sz="1800" b="0" i="0" u="none" strike="noStrike" kern="1200" cap="none" spc="0" normalizeH="0" baseline="0" noProof="0">
                <a:ln>
                  <a:noFill/>
                </a:ln>
                <a:solidFill>
                  <a:srgbClr val="FFFFFF"/>
                </a:solidFill>
                <a:effectLst/>
                <a:uLnTx/>
                <a:uFillTx/>
                <a:latin typeface="Trebuchet MS" panose="020B0703020202090204" pitchFamily="34" charset="0"/>
                <a:cs typeface="Calibri" panose="020F050202020403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a:defRPr/>
            </a:pPr>
            <a:r>
              <a:rPr lang="en-US" sz="1800" dirty="0">
                <a:solidFill>
                  <a:srgbClr val="FFFFFF"/>
                </a:solidFill>
                <a:latin typeface="Trebuchet MS" panose="020B0703020202090204" pitchFamily="34" charset="0"/>
              </a:rPr>
              <a:t>An example of a slide with </a:t>
            </a:r>
            <a:br>
              <a:rPr lang="en-US" sz="1800" dirty="0">
                <a:solidFill>
                  <a:srgbClr val="FFFFFF"/>
                </a:solidFill>
                <a:latin typeface="Trebuchet MS" panose="020B0703020202090204" pitchFamily="34" charset="0"/>
              </a:rPr>
            </a:br>
            <a:r>
              <a:rPr lang="en-US" sz="1800" dirty="0">
                <a:solidFill>
                  <a:srgbClr val="FFFFFF"/>
                </a:solidFill>
                <a:latin typeface="Trebuchet MS" panose="020B0703020202090204" pitchFamily="34" charset="0"/>
              </a:rPr>
              <a:t>a bulleted list</a:t>
            </a:r>
          </a:p>
          <a:p>
            <a:pPr>
              <a:defRPr/>
            </a:pPr>
            <a:endParaRPr lang="en-US" sz="1800" dirty="0">
              <a:solidFill>
                <a:srgbClr val="FFFFFF"/>
              </a:solidFill>
              <a:latin typeface="Trebuchet MS" panose="020B0703020202090204" pitchFamily="34" charset="0"/>
            </a:endParaRPr>
          </a:p>
          <a:p>
            <a:pPr>
              <a:defRPr/>
            </a:pPr>
            <a:r>
              <a:rPr lang="en-US" sz="1800" dirty="0">
                <a:solidFill>
                  <a:srgbClr val="FFFFFF"/>
                </a:solidFill>
                <a:latin typeface="Trebuchet MS" panose="020B0703020202090204" pitchFamily="34" charset="0"/>
              </a:rPr>
              <a:t>Click to edit text.</a:t>
            </a:r>
          </a:p>
          <a:p>
            <a:pPr>
              <a:defRPr/>
            </a:pPr>
            <a:endParaRPr lang="en-US" sz="1800" dirty="0">
              <a:solidFill>
                <a:srgbClr val="FFFFFF"/>
              </a:solidFill>
              <a:latin typeface="Trebuchet MS" panose="020B0703020202090204" pitchFamily="34" charset="0"/>
            </a:endParaRPr>
          </a:p>
        </p:txBody>
      </p:sp>
      <p:sp>
        <p:nvSpPr>
          <p:cNvPr id="9" name="Text Placeholder 1">
            <a:extLst>
              <a:ext uri="{FF2B5EF4-FFF2-40B4-BE49-F238E27FC236}">
                <a16:creationId xmlns:a16="http://schemas.microsoft.com/office/drawing/2014/main" id="{5B9B6A4F-5300-4720-96BB-B43078321001}"/>
              </a:ext>
            </a:extLst>
          </p:cNvPr>
          <p:cNvSpPr>
            <a:spLocks noGrp="1"/>
          </p:cNvSpPr>
          <p:nvPr>
            <p:ph type="body" sz="quarter" idx="15" hasCustomPrompt="1"/>
          </p:nvPr>
        </p:nvSpPr>
        <p:spPr>
          <a:xfrm>
            <a:off x="1295399" y="212635"/>
            <a:ext cx="9601202" cy="276225"/>
          </a:xfrm>
          <a:prstGeom prst="rect">
            <a:avLst/>
          </a:prstGeom>
        </p:spPr>
        <p:txBody>
          <a:bodyPr/>
          <a:lstStyle>
            <a:lvl1pPr marL="0" indent="0" algn="ctr">
              <a:buNone/>
              <a:defRPr cap="all" spc="300" baseline="0">
                <a:solidFill>
                  <a:schemeClr val="bg1"/>
                </a:solidFill>
              </a:defRPr>
            </a:lvl1pPr>
          </a:lstStyle>
          <a:p>
            <a:r>
              <a:rPr lang="en-US" dirty="0"/>
              <a:t>OPTIONAL SUBHEAD</a:t>
            </a:r>
          </a:p>
        </p:txBody>
      </p:sp>
      <p:grpSp>
        <p:nvGrpSpPr>
          <p:cNvPr id="10" name="Group 9">
            <a:extLst>
              <a:ext uri="{FF2B5EF4-FFF2-40B4-BE49-F238E27FC236}">
                <a16:creationId xmlns:a16="http://schemas.microsoft.com/office/drawing/2014/main" id="{9B71DFA8-3C1A-4F89-98D5-8CDD7533BFBD}"/>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1" name="Freeform 6">
              <a:extLst>
                <a:ext uri="{FF2B5EF4-FFF2-40B4-BE49-F238E27FC236}">
                  <a16:creationId xmlns:a16="http://schemas.microsoft.com/office/drawing/2014/main" id="{E29FF76F-ABC2-4B69-BD7C-67098A5077DF}"/>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7F906647-9ADA-41BA-972D-A905EC4AD03D}"/>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5185216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Moments that matter — grey">
    <p:bg>
      <p:bgPr>
        <a:solidFill>
          <a:srgbClr val="3C3F4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bg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sp>
        <p:nvSpPr>
          <p:cNvPr id="8" name="Slide Number Placeholder 1">
            <a:extLst>
              <a:ext uri="{FF2B5EF4-FFF2-40B4-BE49-F238E27FC236}">
                <a16:creationId xmlns:a16="http://schemas.microsoft.com/office/drawing/2014/main" id="{35EB65E9-2E42-4CEC-B0D4-465C0F42DA3D}"/>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bg1"/>
                </a:solidFill>
              </a:defRPr>
            </a:lvl1pPr>
          </a:lstStyle>
          <a:p>
            <a:fld id="{16F9DC49-0254-4B70-B36F-E22A7B1585FA}" type="slidenum">
              <a:rPr lang="en-US" smtClean="0"/>
              <a:pPr/>
              <a:t>‹#›</a:t>
            </a:fld>
            <a:endParaRPr lang="en-US" dirty="0"/>
          </a:p>
        </p:txBody>
      </p:sp>
      <p:grpSp>
        <p:nvGrpSpPr>
          <p:cNvPr id="9" name="Group 8">
            <a:extLst>
              <a:ext uri="{FF2B5EF4-FFF2-40B4-BE49-F238E27FC236}">
                <a16:creationId xmlns:a16="http://schemas.microsoft.com/office/drawing/2014/main" id="{B057A7EF-1B6F-4B40-BBC5-70FAFD9A1986}"/>
              </a:ext>
            </a:extLst>
          </p:cNvPr>
          <p:cNvGrpSpPr>
            <a:grpSpLocks noChangeAspect="1"/>
          </p:cNvGrpSpPr>
          <p:nvPr userDrawn="1"/>
        </p:nvGrpSpPr>
        <p:grpSpPr bwMode="auto">
          <a:xfrm>
            <a:off x="11523227" y="6169794"/>
            <a:ext cx="468957" cy="411981"/>
            <a:chOff x="7171" y="3741"/>
            <a:chExt cx="214" cy="188"/>
          </a:xfrm>
          <a:effectLst/>
        </p:grpSpPr>
        <p:sp>
          <p:nvSpPr>
            <p:cNvPr id="11" name="Freeform 6">
              <a:extLst>
                <a:ext uri="{FF2B5EF4-FFF2-40B4-BE49-F238E27FC236}">
                  <a16:creationId xmlns:a16="http://schemas.microsoft.com/office/drawing/2014/main" id="{B8765D49-E610-4165-9092-D87A8D302B63}"/>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EBEF5D5E-08A1-41C1-BDAB-9011722E078D}"/>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Footer Placeholder 2">
            <a:extLst>
              <a:ext uri="{FF2B5EF4-FFF2-40B4-BE49-F238E27FC236}">
                <a16:creationId xmlns:a16="http://schemas.microsoft.com/office/drawing/2014/main" id="{2F28F0AA-CF33-4326-A2D5-BEA36631D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40893867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oments that matter — blueberry">
    <p:bg>
      <p:bgPr>
        <a:solidFill>
          <a:schemeClr val="tx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21986E35-AD79-F549-812E-785AE23DBC72}"/>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bg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MOMENTS THAT MATTER TITLE</a:t>
            </a:r>
          </a:p>
        </p:txBody>
      </p:sp>
      <p:sp>
        <p:nvSpPr>
          <p:cNvPr id="8" name="Slide Number Placeholder 1">
            <a:extLst>
              <a:ext uri="{FF2B5EF4-FFF2-40B4-BE49-F238E27FC236}">
                <a16:creationId xmlns:a16="http://schemas.microsoft.com/office/drawing/2014/main" id="{35387B11-92B5-4073-9FE4-6E4DAEA0CF94}"/>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bg1"/>
                </a:solidFill>
              </a:defRPr>
            </a:lvl1pPr>
          </a:lstStyle>
          <a:p>
            <a:fld id="{16F9DC49-0254-4B70-B36F-E22A7B1585FA}" type="slidenum">
              <a:rPr lang="en-US" smtClean="0"/>
              <a:pPr/>
              <a:t>‹#›</a:t>
            </a:fld>
            <a:endParaRPr lang="en-US" dirty="0"/>
          </a:p>
        </p:txBody>
      </p:sp>
      <p:grpSp>
        <p:nvGrpSpPr>
          <p:cNvPr id="9" name="Group 8">
            <a:extLst>
              <a:ext uri="{FF2B5EF4-FFF2-40B4-BE49-F238E27FC236}">
                <a16:creationId xmlns:a16="http://schemas.microsoft.com/office/drawing/2014/main" id="{BAD19561-BAF9-4256-9DAE-AF1675FB540B}"/>
              </a:ext>
            </a:extLst>
          </p:cNvPr>
          <p:cNvGrpSpPr>
            <a:grpSpLocks noChangeAspect="1"/>
          </p:cNvGrpSpPr>
          <p:nvPr userDrawn="1"/>
        </p:nvGrpSpPr>
        <p:grpSpPr bwMode="auto">
          <a:xfrm>
            <a:off x="11523227" y="6169794"/>
            <a:ext cx="468957" cy="411981"/>
            <a:chOff x="7171" y="3741"/>
            <a:chExt cx="214" cy="188"/>
          </a:xfrm>
          <a:effectLst/>
        </p:grpSpPr>
        <p:sp>
          <p:nvSpPr>
            <p:cNvPr id="11" name="Freeform 6">
              <a:extLst>
                <a:ext uri="{FF2B5EF4-FFF2-40B4-BE49-F238E27FC236}">
                  <a16:creationId xmlns:a16="http://schemas.microsoft.com/office/drawing/2014/main" id="{F66467D5-148E-40F5-AC0B-F636111D88B2}"/>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302D7210-ED8A-4F29-BE49-FE7BF258F70F}"/>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Footer Placeholder 2">
            <a:extLst>
              <a:ext uri="{FF2B5EF4-FFF2-40B4-BE49-F238E27FC236}">
                <a16:creationId xmlns:a16="http://schemas.microsoft.com/office/drawing/2014/main" id="{6A4543E0-F58C-4A0B-96FE-310E8B7F2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82674834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One chart slide">
    <p:bg>
      <p:bgPr>
        <a:solidFill>
          <a:schemeClr val="bg1"/>
        </a:solidFill>
        <a:effectLst/>
      </p:bgPr>
    </p:bg>
    <p:spTree>
      <p:nvGrpSpPr>
        <p:cNvPr id="1" name=""/>
        <p:cNvGrpSpPr/>
        <p:nvPr/>
      </p:nvGrpSpPr>
      <p:grpSpPr>
        <a:xfrm>
          <a:off x="0" y="0"/>
          <a:ext cx="0" cy="0"/>
          <a:chOff x="0" y="0"/>
          <a:chExt cx="0" cy="0"/>
        </a:xfrm>
      </p:grpSpPr>
      <p:sp>
        <p:nvSpPr>
          <p:cNvPr id="18" name="Chart Placeholder 5">
            <a:extLst>
              <a:ext uri="{FF2B5EF4-FFF2-40B4-BE49-F238E27FC236}">
                <a16:creationId xmlns:a16="http://schemas.microsoft.com/office/drawing/2014/main" id="{99375E50-D738-FB4F-8816-DA64C8964BD2}"/>
              </a:ext>
            </a:extLst>
          </p:cNvPr>
          <p:cNvSpPr>
            <a:spLocks noGrp="1"/>
          </p:cNvSpPr>
          <p:nvPr>
            <p:ph type="chart" sz="quarter" idx="10"/>
          </p:nvPr>
        </p:nvSpPr>
        <p:spPr>
          <a:xfrm>
            <a:off x="457200" y="2377440"/>
            <a:ext cx="11277600" cy="3566160"/>
          </a:xfrm>
          <a:prstGeom prst="rect">
            <a:avLst/>
          </a:prstGeom>
        </p:spPr>
        <p:txBody>
          <a:bodyPr anchor="ctr" anchorCtr="0"/>
          <a:lstStyle>
            <a:lvl1pPr marL="0" indent="0" algn="ctr">
              <a:buNone/>
              <a:defRPr sz="1000" cap="all" baseline="0">
                <a:solidFill>
                  <a:schemeClr val="tx1"/>
                </a:solidFill>
              </a:defRPr>
            </a:lvl1pPr>
          </a:lstStyle>
          <a:p>
            <a:r>
              <a:rPr lang="en-US" dirty="0"/>
              <a:t>Click icon to add chart</a:t>
            </a:r>
          </a:p>
        </p:txBody>
      </p:sp>
      <p:sp>
        <p:nvSpPr>
          <p:cNvPr id="19" name="Text Placeholder 6">
            <a:extLst>
              <a:ext uri="{FF2B5EF4-FFF2-40B4-BE49-F238E27FC236}">
                <a16:creationId xmlns:a16="http://schemas.microsoft.com/office/drawing/2014/main" id="{420080BA-5143-084B-8C9E-57E3283F293B}"/>
              </a:ext>
            </a:extLst>
          </p:cNvPr>
          <p:cNvSpPr>
            <a:spLocks noGrp="1"/>
          </p:cNvSpPr>
          <p:nvPr>
            <p:ph type="body" sz="quarter" idx="11" hasCustomPrompt="1"/>
          </p:nvPr>
        </p:nvSpPr>
        <p:spPr>
          <a:xfrm>
            <a:off x="457200" y="1700081"/>
            <a:ext cx="11277600" cy="592470"/>
          </a:xfrm>
          <a:prstGeom prst="rect">
            <a:avLst/>
          </a:prstGeom>
        </p:spPr>
        <p:txBody>
          <a:bodyPr>
            <a:spAutoFit/>
          </a:bodyPr>
          <a:lstStyle>
            <a:lvl1pPr marL="0" indent="0" algn="ctr">
              <a:spcBef>
                <a:spcPts val="0"/>
              </a:spcBef>
              <a:spcAft>
                <a:spcPts val="300"/>
              </a:spcAft>
              <a:buNone/>
              <a:defRPr sz="2000" cap="none" spc="0" baseline="0">
                <a:solidFill>
                  <a:schemeClr val="tx1"/>
                </a:solidFill>
                <a:latin typeface="+mj-lt"/>
              </a:defRPr>
            </a:lvl1pPr>
            <a:lvl2pPr marL="0" indent="0" algn="ctr">
              <a:spcBef>
                <a:spcPts val="0"/>
              </a:spcBef>
              <a:buNone/>
              <a:defRPr sz="1000" spc="0">
                <a:solidFill>
                  <a:schemeClr val="tx1"/>
                </a:solidFill>
              </a:defRPr>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[Chart Title]</a:t>
            </a:r>
          </a:p>
          <a:p>
            <a:pPr lvl="1"/>
            <a:r>
              <a:rPr lang="en-US" dirty="0"/>
              <a:t>[optional additional chart information]</a:t>
            </a:r>
          </a:p>
        </p:txBody>
      </p:sp>
      <p:sp>
        <p:nvSpPr>
          <p:cNvPr id="7" name="Title 5">
            <a:extLst>
              <a:ext uri="{FF2B5EF4-FFF2-40B4-BE49-F238E27FC236}">
                <a16:creationId xmlns:a16="http://schemas.microsoft.com/office/drawing/2014/main" id="{D3FC4486-60E0-EE4C-BDAB-AA34B418336D}"/>
              </a:ext>
            </a:extLst>
          </p:cNvPr>
          <p:cNvSpPr>
            <a:spLocks noGrp="1"/>
          </p:cNvSpPr>
          <p:nvPr>
            <p:ph type="title" hasCustomPrompt="1"/>
          </p:nvPr>
        </p:nvSpPr>
        <p:spPr>
          <a:xfrm>
            <a:off x="452119" y="457200"/>
            <a:ext cx="11277600" cy="430887"/>
          </a:xfrm>
          <a:prstGeom prst="rect">
            <a:avLst/>
          </a:prstGeom>
        </p:spPr>
        <p:txBody>
          <a:bodyPr lIns="0" tIns="0" rIns="0" bIns="0">
            <a:spAutoFit/>
          </a:bodyPr>
          <a:lstStyle>
            <a:lvl1pPr algn="ctr">
              <a:defRPr sz="2800" spc="0" baseline="0">
                <a:solidFill>
                  <a:schemeClr val="accent1"/>
                </a:solidFill>
              </a:defRPr>
            </a:lvl1pPr>
          </a:lstStyle>
          <a:p>
            <a:r>
              <a:rPr lang="en-US" dirty="0"/>
              <a:t>[Slide Title]</a:t>
            </a:r>
          </a:p>
        </p:txBody>
      </p:sp>
      <p:sp>
        <p:nvSpPr>
          <p:cNvPr id="6" name="Text Placeholder 1">
            <a:extLst>
              <a:ext uri="{FF2B5EF4-FFF2-40B4-BE49-F238E27FC236}">
                <a16:creationId xmlns:a16="http://schemas.microsoft.com/office/drawing/2014/main" id="{91B50362-0B1B-4AA0-96E9-49313558FFB0}"/>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1" name="Slide Number Placeholder 1">
            <a:extLst>
              <a:ext uri="{FF2B5EF4-FFF2-40B4-BE49-F238E27FC236}">
                <a16:creationId xmlns:a16="http://schemas.microsoft.com/office/drawing/2014/main" id="{0D195DE0-A73F-497F-A019-160767190381}"/>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2" name="Group 11">
            <a:extLst>
              <a:ext uri="{FF2B5EF4-FFF2-40B4-BE49-F238E27FC236}">
                <a16:creationId xmlns:a16="http://schemas.microsoft.com/office/drawing/2014/main" id="{3C3497AC-3A9A-4265-9F4A-428BAA81E15B}"/>
              </a:ext>
            </a:extLst>
          </p:cNvPr>
          <p:cNvGrpSpPr>
            <a:grpSpLocks noChangeAspect="1"/>
          </p:cNvGrpSpPr>
          <p:nvPr userDrawn="1"/>
        </p:nvGrpSpPr>
        <p:grpSpPr bwMode="auto">
          <a:xfrm>
            <a:off x="11523227" y="6169794"/>
            <a:ext cx="468957" cy="411981"/>
            <a:chOff x="7171" y="3741"/>
            <a:chExt cx="214" cy="188"/>
          </a:xfrm>
          <a:effectLst/>
        </p:grpSpPr>
        <p:sp>
          <p:nvSpPr>
            <p:cNvPr id="13" name="Freeform 6">
              <a:extLst>
                <a:ext uri="{FF2B5EF4-FFF2-40B4-BE49-F238E27FC236}">
                  <a16:creationId xmlns:a16="http://schemas.microsoft.com/office/drawing/2014/main" id="{E939A3FE-751B-47E7-8A13-14C1F83EEA33}"/>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5C72CDFE-AC60-4F62-8EF9-CAD0018119FB}"/>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Footer Placeholder 2">
            <a:extLst>
              <a:ext uri="{FF2B5EF4-FFF2-40B4-BE49-F238E27FC236}">
                <a16:creationId xmlns:a16="http://schemas.microsoft.com/office/drawing/2014/main" id="{8911CFFF-6A6B-437F-8984-82DA486B5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6879860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ree–chart slide">
    <p:bg>
      <p:bgPr>
        <a:solidFill>
          <a:schemeClr val="bg1"/>
        </a:solid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B5C7E5FC-9DC2-F241-B000-871BF8AC75EF}"/>
              </a:ext>
            </a:extLst>
          </p:cNvPr>
          <p:cNvSpPr>
            <a:spLocks noGrp="1"/>
          </p:cNvSpPr>
          <p:nvPr>
            <p:ph type="body" sz="quarter" idx="14" hasCustomPrompt="1"/>
          </p:nvPr>
        </p:nvSpPr>
        <p:spPr>
          <a:xfrm>
            <a:off x="843290" y="5185739"/>
            <a:ext cx="3048000" cy="400110"/>
          </a:xfrm>
          <a:prstGeom prst="rect">
            <a:avLst/>
          </a:prstGeom>
        </p:spPr>
        <p:txBody>
          <a:bodyPr>
            <a:spAutoFit/>
          </a:bodyPr>
          <a:lstStyle>
            <a:lvl1pPr marL="0" indent="0" algn="ctr">
              <a:buFont typeface="Arial" panose="020B0604020202020204" pitchFamily="34" charset="0"/>
              <a:buNone/>
              <a:defRPr sz="2000" b="1" i="0">
                <a:solidFill>
                  <a:schemeClr val="tx1"/>
                </a:solidFill>
                <a:latin typeface="+mn-lt"/>
              </a:defRPr>
            </a:lvl1pPr>
            <a:lvl2pPr marL="114300" indent="0">
              <a:buNone/>
              <a:defRPr/>
            </a:lvl2pPr>
            <a:lvl3pPr marL="457200" indent="0">
              <a:buNone/>
              <a:defRPr/>
            </a:lvl3pPr>
            <a:lvl4pPr marL="685800" indent="0">
              <a:buNone/>
              <a:defRPr/>
            </a:lvl4pPr>
            <a:lvl5pPr marL="1028700" indent="0">
              <a:buNone/>
              <a:defRPr/>
            </a:lvl5pPr>
          </a:lstStyle>
          <a:p>
            <a:pPr lvl="0"/>
            <a:r>
              <a:rPr lang="en-US"/>
              <a:t>Lorem ipsum dolor</a:t>
            </a:r>
          </a:p>
        </p:txBody>
      </p:sp>
      <p:sp>
        <p:nvSpPr>
          <p:cNvPr id="8" name="Text Placeholder 4">
            <a:extLst>
              <a:ext uri="{FF2B5EF4-FFF2-40B4-BE49-F238E27FC236}">
                <a16:creationId xmlns:a16="http://schemas.microsoft.com/office/drawing/2014/main" id="{C9FDA11B-5708-7C4B-B9E7-652D69B21F26}"/>
              </a:ext>
            </a:extLst>
          </p:cNvPr>
          <p:cNvSpPr>
            <a:spLocks noGrp="1"/>
          </p:cNvSpPr>
          <p:nvPr>
            <p:ph type="body" sz="quarter" idx="15" hasCustomPrompt="1"/>
          </p:nvPr>
        </p:nvSpPr>
        <p:spPr>
          <a:xfrm>
            <a:off x="4560289" y="5157555"/>
            <a:ext cx="3048000" cy="400110"/>
          </a:xfrm>
          <a:prstGeom prst="rect">
            <a:avLst/>
          </a:prstGeom>
        </p:spPr>
        <p:txBody>
          <a:bodyPr>
            <a:spAutoFit/>
          </a:bodyPr>
          <a:lstStyle>
            <a:lvl1pPr marL="0" indent="0" algn="ctr">
              <a:buFont typeface="Arial" panose="020B0604020202020204" pitchFamily="34" charset="0"/>
              <a:buNone/>
              <a:defRPr lang="en-US" sz="2000" b="1" i="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marL="0" lvl="0" indent="0" algn="ctr" defTabSz="457200" rtl="0" eaLnBrk="1" latinLnBrk="0" hangingPunct="1">
              <a:lnSpc>
                <a:spcPct val="100000"/>
              </a:lnSpc>
              <a:spcBef>
                <a:spcPct val="20000"/>
              </a:spcBef>
              <a:buFont typeface="Arial" panose="020B0604020202020204" pitchFamily="34" charset="0"/>
              <a:buNone/>
            </a:pPr>
            <a:r>
              <a:rPr lang="en-US" dirty="0"/>
              <a:t>Lorem ipsum dolor</a:t>
            </a:r>
          </a:p>
        </p:txBody>
      </p:sp>
      <p:sp>
        <p:nvSpPr>
          <p:cNvPr id="9" name="Text Placeholder 4">
            <a:extLst>
              <a:ext uri="{FF2B5EF4-FFF2-40B4-BE49-F238E27FC236}">
                <a16:creationId xmlns:a16="http://schemas.microsoft.com/office/drawing/2014/main" id="{83C812B6-F7BE-7743-8A19-57EEAC31064E}"/>
              </a:ext>
            </a:extLst>
          </p:cNvPr>
          <p:cNvSpPr>
            <a:spLocks noGrp="1"/>
          </p:cNvSpPr>
          <p:nvPr>
            <p:ph type="body" sz="quarter" idx="16" hasCustomPrompt="1"/>
          </p:nvPr>
        </p:nvSpPr>
        <p:spPr>
          <a:xfrm>
            <a:off x="8321938" y="5157554"/>
            <a:ext cx="3048000" cy="400110"/>
          </a:xfrm>
          <a:prstGeom prst="rect">
            <a:avLst/>
          </a:prstGeom>
        </p:spPr>
        <p:txBody>
          <a:bodyPr>
            <a:spAutoFit/>
          </a:bodyPr>
          <a:lstStyle>
            <a:lvl1pPr marL="0" indent="0" algn="ctr">
              <a:buFont typeface="Arial" panose="020B0604020202020204" pitchFamily="34" charset="0"/>
              <a:buNone/>
              <a:defRPr lang="en-US" sz="2000" b="1" i="0" kern="1200">
                <a:solidFill>
                  <a:schemeClr val="tx1"/>
                </a:solidFill>
                <a:latin typeface="+mn-lt"/>
                <a:ea typeface="+mn-ea"/>
                <a:cs typeface="Trebuchet MS" panose="020B0603020202020204" pitchFamily="34" charset="0"/>
              </a:defRPr>
            </a:lvl1pPr>
            <a:lvl2pPr marL="114300" indent="0">
              <a:buNone/>
              <a:defRPr/>
            </a:lvl2pPr>
            <a:lvl3pPr marL="457200" indent="0">
              <a:buNone/>
              <a:defRPr/>
            </a:lvl3pPr>
            <a:lvl4pPr marL="685800" indent="0">
              <a:buNone/>
              <a:defRPr/>
            </a:lvl4pPr>
            <a:lvl5pPr marL="1028700" indent="0">
              <a:buNone/>
              <a:defRPr/>
            </a:lvl5pPr>
          </a:lstStyle>
          <a:p>
            <a:pPr marL="0" lvl="0" indent="0" algn="ctr" defTabSz="457200" rtl="0" eaLnBrk="1" latinLnBrk="0" hangingPunct="1">
              <a:lnSpc>
                <a:spcPct val="100000"/>
              </a:lnSpc>
              <a:spcBef>
                <a:spcPct val="20000"/>
              </a:spcBef>
              <a:buFont typeface="Arial" panose="020B0604020202020204" pitchFamily="34" charset="0"/>
              <a:buNone/>
            </a:pPr>
            <a:r>
              <a:rPr lang="en-US" dirty="0"/>
              <a:t>Lorem ipsum dolor</a:t>
            </a:r>
          </a:p>
        </p:txBody>
      </p:sp>
      <p:graphicFrame>
        <p:nvGraphicFramePr>
          <p:cNvPr id="11" name="Chart 10">
            <a:extLst>
              <a:ext uri="{FF2B5EF4-FFF2-40B4-BE49-F238E27FC236}">
                <a16:creationId xmlns:a16="http://schemas.microsoft.com/office/drawing/2014/main" id="{C32311C2-63FD-0D42-86AD-37707F80097C}"/>
              </a:ext>
            </a:extLst>
          </p:cNvPr>
          <p:cNvGraphicFramePr/>
          <p:nvPr userDrawn="1"/>
        </p:nvGraphicFramePr>
        <p:xfrm>
          <a:off x="4686236" y="2286000"/>
          <a:ext cx="2845329" cy="2540123"/>
        </p:xfrm>
        <a:graphic>
          <a:graphicData uri="http://schemas.openxmlformats.org/drawingml/2006/chart">
            <c:chart xmlns:c="http://schemas.openxmlformats.org/drawingml/2006/chart" xmlns:r="http://schemas.openxmlformats.org/officeDocument/2006/relationships" r:id="rId2"/>
          </a:graphicData>
        </a:graphic>
      </p:graphicFrame>
      <p:sp>
        <p:nvSpPr>
          <p:cNvPr id="13" name="Chart Placeholder 5">
            <a:extLst>
              <a:ext uri="{FF2B5EF4-FFF2-40B4-BE49-F238E27FC236}">
                <a16:creationId xmlns:a16="http://schemas.microsoft.com/office/drawing/2014/main" id="{3059DBE8-1AE7-CD4A-9452-2C5CD24B50C6}"/>
              </a:ext>
            </a:extLst>
          </p:cNvPr>
          <p:cNvSpPr>
            <a:spLocks noGrp="1"/>
          </p:cNvSpPr>
          <p:nvPr>
            <p:ph type="chart" sz="quarter" idx="17" hasCustomPrompt="1"/>
          </p:nvPr>
        </p:nvSpPr>
        <p:spPr>
          <a:xfrm>
            <a:off x="843290" y="2133600"/>
            <a:ext cx="3048000" cy="2641600"/>
          </a:xfrm>
          <a:prstGeom prst="rect">
            <a:avLst/>
          </a:prstGeom>
        </p:spPr>
        <p:txBody>
          <a:bodyPr tIns="731520" anchor="t" anchorCtr="0"/>
          <a:lstStyle>
            <a:lvl1pPr marL="0" indent="0" algn="ctr">
              <a:buNone/>
              <a:defRPr sz="1200" spc="300">
                <a:solidFill>
                  <a:schemeClr val="tx1"/>
                </a:solidFill>
              </a:defRPr>
            </a:lvl1pPr>
          </a:lstStyle>
          <a:p>
            <a:r>
              <a:rPr lang="en-US" dirty="0"/>
              <a:t>CLICK TO</a:t>
            </a:r>
            <a:br>
              <a:rPr lang="en-US" dirty="0"/>
            </a:br>
            <a:r>
              <a:rPr lang="en-US" dirty="0"/>
              <a:t>INSERT CHART</a:t>
            </a:r>
          </a:p>
        </p:txBody>
      </p:sp>
      <p:sp>
        <p:nvSpPr>
          <p:cNvPr id="14" name="Chart Placeholder 5">
            <a:extLst>
              <a:ext uri="{FF2B5EF4-FFF2-40B4-BE49-F238E27FC236}">
                <a16:creationId xmlns:a16="http://schemas.microsoft.com/office/drawing/2014/main" id="{71E38F7D-6DC5-094A-88AA-AB230BFAAFF5}"/>
              </a:ext>
            </a:extLst>
          </p:cNvPr>
          <p:cNvSpPr>
            <a:spLocks noGrp="1"/>
          </p:cNvSpPr>
          <p:nvPr>
            <p:ph type="chart" sz="quarter" idx="18" hasCustomPrompt="1"/>
          </p:nvPr>
        </p:nvSpPr>
        <p:spPr>
          <a:xfrm>
            <a:off x="4584900" y="2133600"/>
            <a:ext cx="3048000" cy="2641600"/>
          </a:xfrm>
          <a:prstGeom prst="rect">
            <a:avLst/>
          </a:prstGeom>
        </p:spPr>
        <p:txBody>
          <a:bodyPr tIns="731520" anchor="t" anchorCtr="0"/>
          <a:lstStyle>
            <a:lvl1pPr marL="0" indent="0" algn="ctr">
              <a:buNone/>
              <a:defRPr sz="1200" spc="300">
                <a:solidFill>
                  <a:schemeClr val="tx1"/>
                </a:solidFill>
              </a:defRPr>
            </a:lvl1pPr>
          </a:lstStyle>
          <a:p>
            <a:r>
              <a:rPr lang="en-US" dirty="0"/>
              <a:t>CLICK TO</a:t>
            </a:r>
            <a:br>
              <a:rPr lang="en-US" dirty="0"/>
            </a:br>
            <a:r>
              <a:rPr lang="en-US" dirty="0"/>
              <a:t>INSERT CHART</a:t>
            </a:r>
          </a:p>
        </p:txBody>
      </p:sp>
      <p:sp>
        <p:nvSpPr>
          <p:cNvPr id="15" name="Chart Placeholder 5">
            <a:extLst>
              <a:ext uri="{FF2B5EF4-FFF2-40B4-BE49-F238E27FC236}">
                <a16:creationId xmlns:a16="http://schemas.microsoft.com/office/drawing/2014/main" id="{3683D14C-A20A-FB44-84CA-A92E17283667}"/>
              </a:ext>
            </a:extLst>
          </p:cNvPr>
          <p:cNvSpPr>
            <a:spLocks noGrp="1"/>
          </p:cNvSpPr>
          <p:nvPr>
            <p:ph type="chart" sz="quarter" idx="19" hasCustomPrompt="1"/>
          </p:nvPr>
        </p:nvSpPr>
        <p:spPr>
          <a:xfrm>
            <a:off x="8321938" y="2133600"/>
            <a:ext cx="3048000" cy="2641600"/>
          </a:xfrm>
          <a:prstGeom prst="rect">
            <a:avLst/>
          </a:prstGeom>
        </p:spPr>
        <p:txBody>
          <a:bodyPr tIns="731520" anchor="t" anchorCtr="0"/>
          <a:lstStyle>
            <a:lvl1pPr marL="0" indent="0" algn="ctr">
              <a:buNone/>
              <a:defRPr sz="1200" spc="300">
                <a:solidFill>
                  <a:schemeClr val="tx1"/>
                </a:solidFill>
              </a:defRPr>
            </a:lvl1pPr>
          </a:lstStyle>
          <a:p>
            <a:r>
              <a:rPr lang="en-US" dirty="0"/>
              <a:t>CLICK TO</a:t>
            </a:r>
            <a:br>
              <a:rPr lang="en-US" dirty="0"/>
            </a:br>
            <a:r>
              <a:rPr lang="en-US" dirty="0"/>
              <a:t>INSERT CHART</a:t>
            </a:r>
          </a:p>
        </p:txBody>
      </p:sp>
      <p:sp>
        <p:nvSpPr>
          <p:cNvPr id="18" name="Title 5">
            <a:extLst>
              <a:ext uri="{FF2B5EF4-FFF2-40B4-BE49-F238E27FC236}">
                <a16:creationId xmlns:a16="http://schemas.microsoft.com/office/drawing/2014/main" id="{310BB179-6509-BD4E-84B1-49AC83B627A0}"/>
              </a:ext>
            </a:extLst>
          </p:cNvPr>
          <p:cNvSpPr>
            <a:spLocks noGrp="1"/>
          </p:cNvSpPr>
          <p:nvPr>
            <p:ph type="title" hasCustomPrompt="1"/>
          </p:nvPr>
        </p:nvSpPr>
        <p:spPr>
          <a:xfrm>
            <a:off x="452119" y="457200"/>
            <a:ext cx="11277600" cy="430887"/>
          </a:xfrm>
          <a:prstGeom prst="rect">
            <a:avLst/>
          </a:prstGeom>
        </p:spPr>
        <p:txBody>
          <a:bodyPr lIns="0" tIns="0" rIns="0" bIns="0">
            <a:spAutoFit/>
          </a:bodyPr>
          <a:lstStyle>
            <a:lvl1pPr algn="ctr">
              <a:defRPr sz="2800" spc="0" baseline="0">
                <a:solidFill>
                  <a:schemeClr val="accent1"/>
                </a:solidFill>
              </a:defRPr>
            </a:lvl1pPr>
          </a:lstStyle>
          <a:p>
            <a:r>
              <a:rPr lang="en-US" dirty="0"/>
              <a:t>[Slide Title]</a:t>
            </a:r>
          </a:p>
        </p:txBody>
      </p:sp>
      <p:sp>
        <p:nvSpPr>
          <p:cNvPr id="12" name="Text Placeholder 1">
            <a:extLst>
              <a:ext uri="{FF2B5EF4-FFF2-40B4-BE49-F238E27FC236}">
                <a16:creationId xmlns:a16="http://schemas.microsoft.com/office/drawing/2014/main" id="{6E39E754-46B4-432F-8DED-A85C22FC6BE0}"/>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20" name="Slide Number Placeholder 1">
            <a:extLst>
              <a:ext uri="{FF2B5EF4-FFF2-40B4-BE49-F238E27FC236}">
                <a16:creationId xmlns:a16="http://schemas.microsoft.com/office/drawing/2014/main" id="{B28E0116-85F2-4993-90E5-1AB17E318469}"/>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21" name="Group 20">
            <a:extLst>
              <a:ext uri="{FF2B5EF4-FFF2-40B4-BE49-F238E27FC236}">
                <a16:creationId xmlns:a16="http://schemas.microsoft.com/office/drawing/2014/main" id="{739436AE-1C7E-49B5-A288-B8DA526C151A}"/>
              </a:ext>
            </a:extLst>
          </p:cNvPr>
          <p:cNvGrpSpPr>
            <a:grpSpLocks noChangeAspect="1"/>
          </p:cNvGrpSpPr>
          <p:nvPr userDrawn="1"/>
        </p:nvGrpSpPr>
        <p:grpSpPr bwMode="auto">
          <a:xfrm>
            <a:off x="11523227" y="6169794"/>
            <a:ext cx="468957" cy="411981"/>
            <a:chOff x="7171" y="3741"/>
            <a:chExt cx="214" cy="188"/>
          </a:xfrm>
          <a:effectLst/>
        </p:grpSpPr>
        <p:sp>
          <p:nvSpPr>
            <p:cNvPr id="22" name="Freeform 6">
              <a:extLst>
                <a:ext uri="{FF2B5EF4-FFF2-40B4-BE49-F238E27FC236}">
                  <a16:creationId xmlns:a16="http://schemas.microsoft.com/office/drawing/2014/main" id="{864D4829-7AA9-4217-A952-92650B314549}"/>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E977BF80-AA2C-4592-9B02-55AEBB08306A}"/>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Footer Placeholder 2">
            <a:extLst>
              <a:ext uri="{FF2B5EF4-FFF2-40B4-BE49-F238E27FC236}">
                <a16:creationId xmlns:a16="http://schemas.microsoft.com/office/drawing/2014/main" id="{1AD42360-A9EB-4CC1-B61A-B61CF1A39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52534816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wo chart slide w/ subhea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F7C34-3C12-0343-AAD9-D50B0B78A8DF}"/>
              </a:ext>
            </a:extLst>
          </p:cNvPr>
          <p:cNvSpPr txBox="1"/>
          <p:nvPr userDrawn="1"/>
        </p:nvSpPr>
        <p:spPr>
          <a:xfrm>
            <a:off x="4838218" y="2013995"/>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CE1EC708-C9A5-B643-8A72-8BE2F4F1F4C2}"/>
              </a:ext>
            </a:extLst>
          </p:cNvPr>
          <p:cNvCxnSpPr>
            <a:cxnSpLocks/>
          </p:cNvCxnSpPr>
          <p:nvPr userDrawn="1"/>
        </p:nvCxnSpPr>
        <p:spPr>
          <a:xfrm>
            <a:off x="6096000" y="2133600"/>
            <a:ext cx="0" cy="39243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itle 5">
            <a:extLst>
              <a:ext uri="{FF2B5EF4-FFF2-40B4-BE49-F238E27FC236}">
                <a16:creationId xmlns:a16="http://schemas.microsoft.com/office/drawing/2014/main" id="{E8B7DBE8-8F2D-8247-858B-1DF626847E64}"/>
              </a:ext>
            </a:extLst>
          </p:cNvPr>
          <p:cNvSpPr>
            <a:spLocks noGrp="1"/>
          </p:cNvSpPr>
          <p:nvPr>
            <p:ph type="title" hasCustomPrompt="1"/>
          </p:nvPr>
        </p:nvSpPr>
        <p:spPr>
          <a:xfrm>
            <a:off x="452119" y="457200"/>
            <a:ext cx="11277600" cy="430887"/>
          </a:xfrm>
          <a:prstGeom prst="rect">
            <a:avLst/>
          </a:prstGeom>
        </p:spPr>
        <p:txBody>
          <a:bodyPr lIns="0" tIns="0" rIns="0" bIns="0">
            <a:spAutoFit/>
          </a:bodyPr>
          <a:lstStyle>
            <a:lvl1pPr algn="ctr">
              <a:defRPr sz="2800" spc="0" baseline="0">
                <a:solidFill>
                  <a:schemeClr val="accent1"/>
                </a:solidFill>
              </a:defRPr>
            </a:lvl1pPr>
          </a:lstStyle>
          <a:p>
            <a:r>
              <a:rPr lang="en-US" dirty="0"/>
              <a:t>[Slide Title]</a:t>
            </a:r>
          </a:p>
        </p:txBody>
      </p:sp>
      <p:sp>
        <p:nvSpPr>
          <p:cNvPr id="8" name="Text Placeholder 7">
            <a:extLst>
              <a:ext uri="{FF2B5EF4-FFF2-40B4-BE49-F238E27FC236}">
                <a16:creationId xmlns:a16="http://schemas.microsoft.com/office/drawing/2014/main" id="{A410748E-B50A-0B4C-9E99-7D00911914BA}"/>
              </a:ext>
            </a:extLst>
          </p:cNvPr>
          <p:cNvSpPr>
            <a:spLocks noGrp="1"/>
          </p:cNvSpPr>
          <p:nvPr>
            <p:ph type="body" sz="quarter" idx="16" hasCustomPrompt="1"/>
          </p:nvPr>
        </p:nvSpPr>
        <p:spPr>
          <a:xfrm>
            <a:off x="6382272" y="1038225"/>
            <a:ext cx="5352527" cy="369332"/>
          </a:xfrm>
          <a:prstGeom prst="rect">
            <a:avLst/>
          </a:prstGeom>
        </p:spPr>
        <p:txBody>
          <a:bodyPr wrap="square" lIns="0" tIns="0" rIns="0" bIns="0">
            <a:spAutoFit/>
          </a:bodyPr>
          <a:lstStyle>
            <a:lvl1pPr marL="0" indent="0" algn="ctr">
              <a:buNone/>
              <a:defRPr sz="2400" b="1" spc="0" baseline="0">
                <a:solidFill>
                  <a:schemeClr val="tx1"/>
                </a:solidFill>
              </a:defRPr>
            </a:lvl1pPr>
            <a:lvl2pPr marL="457200" indent="0" algn="ctr">
              <a:buNone/>
              <a:defRPr sz="2400">
                <a:solidFill>
                  <a:schemeClr val="accent1"/>
                </a:solidFill>
              </a:defRPr>
            </a:lvl2pPr>
            <a:lvl3pPr marL="914400" indent="0" algn="ctr">
              <a:buNone/>
              <a:defRPr sz="2400">
                <a:solidFill>
                  <a:schemeClr val="accent1"/>
                </a:solidFill>
              </a:defRPr>
            </a:lvl3pPr>
            <a:lvl4pPr marL="1371600" indent="0" algn="ctr">
              <a:buNone/>
              <a:defRPr sz="2400">
                <a:solidFill>
                  <a:schemeClr val="accent1"/>
                </a:solidFill>
              </a:defRPr>
            </a:lvl4pPr>
            <a:lvl5pPr marL="1828800" indent="0" algn="ctr">
              <a:buNone/>
              <a:defRPr sz="2400">
                <a:solidFill>
                  <a:schemeClr val="accent1"/>
                </a:solidFill>
              </a:defRPr>
            </a:lvl5pPr>
          </a:lstStyle>
          <a:p>
            <a:pPr lvl="0"/>
            <a:r>
              <a:rPr lang="en-US" dirty="0"/>
              <a:t>Chart Title</a:t>
            </a:r>
          </a:p>
        </p:txBody>
      </p:sp>
      <p:sp>
        <p:nvSpPr>
          <p:cNvPr id="12" name="Chart Placeholder 7">
            <a:extLst>
              <a:ext uri="{FF2B5EF4-FFF2-40B4-BE49-F238E27FC236}">
                <a16:creationId xmlns:a16="http://schemas.microsoft.com/office/drawing/2014/main" id="{D82D675A-8DEF-334A-B254-DBF5B22537AB}"/>
              </a:ext>
            </a:extLst>
          </p:cNvPr>
          <p:cNvSpPr>
            <a:spLocks noGrp="1"/>
          </p:cNvSpPr>
          <p:nvPr>
            <p:ph type="chart" sz="quarter" idx="11"/>
          </p:nvPr>
        </p:nvSpPr>
        <p:spPr>
          <a:xfrm>
            <a:off x="6400800" y="1676400"/>
            <a:ext cx="5333999" cy="4469004"/>
          </a:xfrm>
          <a:prstGeom prst="rect">
            <a:avLst/>
          </a:prstGeom>
        </p:spPr>
        <p:txBody>
          <a:bodyPr anchor="ctr" anchorCtr="0"/>
          <a:lstStyle>
            <a:lvl1pPr marL="0" indent="0" algn="ctr">
              <a:buNone/>
              <a:defRPr sz="1000" cap="all" baseline="0">
                <a:solidFill>
                  <a:schemeClr val="tx1"/>
                </a:solidFill>
                <a:latin typeface="Trebuchet MS" panose="020B0703020202090204" pitchFamily="34" charset="0"/>
              </a:defRPr>
            </a:lvl1pPr>
          </a:lstStyle>
          <a:p>
            <a:r>
              <a:rPr lang="en-US" dirty="0"/>
              <a:t>Click icon to add chart</a:t>
            </a:r>
          </a:p>
        </p:txBody>
      </p:sp>
      <p:sp>
        <p:nvSpPr>
          <p:cNvPr id="11" name="Text Placeholder 4">
            <a:extLst>
              <a:ext uri="{FF2B5EF4-FFF2-40B4-BE49-F238E27FC236}">
                <a16:creationId xmlns:a16="http://schemas.microsoft.com/office/drawing/2014/main" id="{DC2CFAA0-2490-D04F-AA0B-B42ED612CFD0}"/>
              </a:ext>
            </a:extLst>
          </p:cNvPr>
          <p:cNvSpPr>
            <a:spLocks noGrp="1"/>
          </p:cNvSpPr>
          <p:nvPr>
            <p:ph type="body" sz="quarter" idx="15" hasCustomPrompt="1"/>
          </p:nvPr>
        </p:nvSpPr>
        <p:spPr>
          <a:xfrm>
            <a:off x="457201" y="2057400"/>
            <a:ext cx="5327644" cy="3886200"/>
          </a:xfrm>
          <a:prstGeom prst="rect">
            <a:avLst/>
          </a:prstGeom>
        </p:spPr>
        <p:txBody>
          <a:bodyPr anchor="ctr" anchorCtr="0"/>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An example of a full-bleed photography slide with header and body copy.</a:t>
            </a:r>
          </a:p>
          <a:p>
            <a:pPr lvl="0"/>
            <a:r>
              <a:rPr lang="en-US"/>
              <a:t>Click to edit text.</a:t>
            </a:r>
          </a:p>
        </p:txBody>
      </p:sp>
      <p:sp>
        <p:nvSpPr>
          <p:cNvPr id="9" name="Text Placeholder 1">
            <a:extLst>
              <a:ext uri="{FF2B5EF4-FFF2-40B4-BE49-F238E27FC236}">
                <a16:creationId xmlns:a16="http://schemas.microsoft.com/office/drawing/2014/main" id="{D4A31BF8-272E-4921-889A-20C3C431FA19}"/>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6" name="Slide Number Placeholder 1">
            <a:extLst>
              <a:ext uri="{FF2B5EF4-FFF2-40B4-BE49-F238E27FC236}">
                <a16:creationId xmlns:a16="http://schemas.microsoft.com/office/drawing/2014/main" id="{8C1F299F-088B-4780-9B85-571FBDF6E213}"/>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7" name="Group 16">
            <a:extLst>
              <a:ext uri="{FF2B5EF4-FFF2-40B4-BE49-F238E27FC236}">
                <a16:creationId xmlns:a16="http://schemas.microsoft.com/office/drawing/2014/main" id="{8748BDA5-FF09-4741-9F98-E73B18150FC6}"/>
              </a:ext>
            </a:extLst>
          </p:cNvPr>
          <p:cNvGrpSpPr>
            <a:grpSpLocks noChangeAspect="1"/>
          </p:cNvGrpSpPr>
          <p:nvPr userDrawn="1"/>
        </p:nvGrpSpPr>
        <p:grpSpPr bwMode="auto">
          <a:xfrm>
            <a:off x="11523227" y="6169794"/>
            <a:ext cx="468957" cy="411981"/>
            <a:chOff x="7171" y="3741"/>
            <a:chExt cx="214" cy="188"/>
          </a:xfrm>
          <a:effectLst/>
        </p:grpSpPr>
        <p:sp>
          <p:nvSpPr>
            <p:cNvPr id="18" name="Freeform 6">
              <a:extLst>
                <a:ext uri="{FF2B5EF4-FFF2-40B4-BE49-F238E27FC236}">
                  <a16:creationId xmlns:a16="http://schemas.microsoft.com/office/drawing/2014/main" id="{9C0DC745-90E2-4CE8-96A3-4E3A419A1162}"/>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4EFE5374-FA34-4E66-AFDB-DC080B5B2A49}"/>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 name="Footer Placeholder 2">
            <a:extLst>
              <a:ext uri="{FF2B5EF4-FFF2-40B4-BE49-F238E27FC236}">
                <a16:creationId xmlns:a16="http://schemas.microsoft.com/office/drawing/2014/main" id="{FCE0BDBB-6E02-435F-A44C-231CA7B3D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74957006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wo chart slide w/ subhead">
    <p:bg>
      <p:bgPr>
        <a:solidFill>
          <a:schemeClr val="bg1"/>
        </a:solidFill>
        <a:effectLst/>
      </p:bgPr>
    </p:bg>
    <p:spTree>
      <p:nvGrpSpPr>
        <p:cNvPr id="1" name=""/>
        <p:cNvGrpSpPr/>
        <p:nvPr/>
      </p:nvGrpSpPr>
      <p:grpSpPr>
        <a:xfrm>
          <a:off x="0" y="0"/>
          <a:ext cx="0" cy="0"/>
          <a:chOff x="0" y="0"/>
          <a:chExt cx="0" cy="0"/>
        </a:xfrm>
      </p:grpSpPr>
      <p:sp>
        <p:nvSpPr>
          <p:cNvPr id="11" name="Chart Placeholder 5">
            <a:extLst>
              <a:ext uri="{FF2B5EF4-FFF2-40B4-BE49-F238E27FC236}">
                <a16:creationId xmlns:a16="http://schemas.microsoft.com/office/drawing/2014/main" id="{931978C9-BC0D-314D-89FE-885FB3CEBEAC}"/>
              </a:ext>
            </a:extLst>
          </p:cNvPr>
          <p:cNvSpPr>
            <a:spLocks noGrp="1"/>
          </p:cNvSpPr>
          <p:nvPr>
            <p:ph type="chart" sz="quarter" idx="10"/>
          </p:nvPr>
        </p:nvSpPr>
        <p:spPr>
          <a:xfrm>
            <a:off x="457200" y="2377440"/>
            <a:ext cx="5327650" cy="3566160"/>
          </a:xfrm>
          <a:prstGeom prst="rect">
            <a:avLst/>
          </a:prstGeom>
        </p:spPr>
        <p:txBody>
          <a:bodyPr anchor="ctr" anchorCtr="0"/>
          <a:lstStyle>
            <a:lvl1pPr marL="0" indent="0" algn="ctr">
              <a:buNone/>
              <a:defRPr sz="1000" cap="all" baseline="0">
                <a:solidFill>
                  <a:schemeClr val="tx1"/>
                </a:solidFill>
                <a:latin typeface="Trebuchet MS" panose="020B0703020202090204" pitchFamily="34" charset="0"/>
              </a:defRPr>
            </a:lvl1pPr>
          </a:lstStyle>
          <a:p>
            <a:r>
              <a:rPr lang="en-US" dirty="0"/>
              <a:t>Click icon to add chart</a:t>
            </a:r>
          </a:p>
        </p:txBody>
      </p:sp>
      <p:sp>
        <p:nvSpPr>
          <p:cNvPr id="12" name="Chart Placeholder 7">
            <a:extLst>
              <a:ext uri="{FF2B5EF4-FFF2-40B4-BE49-F238E27FC236}">
                <a16:creationId xmlns:a16="http://schemas.microsoft.com/office/drawing/2014/main" id="{D82D675A-8DEF-334A-B254-DBF5B22537AB}"/>
              </a:ext>
            </a:extLst>
          </p:cNvPr>
          <p:cNvSpPr>
            <a:spLocks noGrp="1"/>
          </p:cNvSpPr>
          <p:nvPr>
            <p:ph type="chart" sz="quarter" idx="11"/>
          </p:nvPr>
        </p:nvSpPr>
        <p:spPr>
          <a:xfrm>
            <a:off x="6400800" y="2377440"/>
            <a:ext cx="5333999" cy="3566160"/>
          </a:xfrm>
          <a:prstGeom prst="rect">
            <a:avLst/>
          </a:prstGeom>
        </p:spPr>
        <p:txBody>
          <a:bodyPr anchor="ctr" anchorCtr="0"/>
          <a:lstStyle>
            <a:lvl1pPr marL="0" indent="0" algn="ctr">
              <a:buNone/>
              <a:defRPr sz="1000" cap="all" baseline="0">
                <a:solidFill>
                  <a:schemeClr val="tx1"/>
                </a:solidFill>
                <a:latin typeface="Trebuchet MS" panose="020B0703020202090204" pitchFamily="34" charset="0"/>
              </a:defRPr>
            </a:lvl1pPr>
          </a:lstStyle>
          <a:p>
            <a:r>
              <a:rPr lang="en-US" dirty="0"/>
              <a:t>Click icon to add chart</a:t>
            </a:r>
          </a:p>
        </p:txBody>
      </p:sp>
      <p:sp>
        <p:nvSpPr>
          <p:cNvPr id="13" name="Text Placeholder 6">
            <a:extLst>
              <a:ext uri="{FF2B5EF4-FFF2-40B4-BE49-F238E27FC236}">
                <a16:creationId xmlns:a16="http://schemas.microsoft.com/office/drawing/2014/main" id="{DA1D8915-2A81-784C-AA75-C5F412A81036}"/>
              </a:ext>
            </a:extLst>
          </p:cNvPr>
          <p:cNvSpPr>
            <a:spLocks noGrp="1"/>
          </p:cNvSpPr>
          <p:nvPr>
            <p:ph type="body" sz="quarter" idx="12" hasCustomPrompt="1"/>
          </p:nvPr>
        </p:nvSpPr>
        <p:spPr>
          <a:xfrm>
            <a:off x="457200" y="1676400"/>
            <a:ext cx="5327650" cy="592470"/>
          </a:xfrm>
          <a:prstGeom prst="rect">
            <a:avLst/>
          </a:prstGeom>
        </p:spPr>
        <p:txBody>
          <a:bodyPr>
            <a:spAutoFit/>
          </a:bodyPr>
          <a:lstStyle>
            <a:lvl1pPr marL="0" indent="0" algn="ctr">
              <a:spcBef>
                <a:spcPts val="0"/>
              </a:spcBef>
              <a:spcAft>
                <a:spcPts val="300"/>
              </a:spcAft>
              <a:buNone/>
              <a:defRPr sz="1800" b="1" cap="none" spc="0" baseline="0">
                <a:solidFill>
                  <a:schemeClr val="tx1"/>
                </a:solidFill>
                <a:latin typeface="Trebuchet MS" panose="020B0703020202090204" pitchFamily="34" charset="0"/>
              </a:defRPr>
            </a:lvl1pPr>
            <a:lvl2pPr marL="0" indent="0" algn="ctr">
              <a:spcBef>
                <a:spcPts val="0"/>
              </a:spcBef>
              <a:buNone/>
              <a:defRPr sz="1200" spc="0">
                <a:solidFill>
                  <a:schemeClr val="tx1"/>
                </a:solidFill>
                <a:latin typeface="Trebuchet MS" panose="020B0703020202090204" pitchFamily="34" charset="0"/>
              </a:defRPr>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[Chart Title]</a:t>
            </a:r>
          </a:p>
          <a:p>
            <a:pPr lvl="1"/>
            <a:r>
              <a:rPr lang="en-US" dirty="0"/>
              <a:t>[optional additional chart information]</a:t>
            </a:r>
          </a:p>
        </p:txBody>
      </p:sp>
      <p:sp>
        <p:nvSpPr>
          <p:cNvPr id="14" name="Text Placeholder 9">
            <a:extLst>
              <a:ext uri="{FF2B5EF4-FFF2-40B4-BE49-F238E27FC236}">
                <a16:creationId xmlns:a16="http://schemas.microsoft.com/office/drawing/2014/main" id="{104F01D2-AC99-EC44-957F-3EE051BBFFB7}"/>
              </a:ext>
            </a:extLst>
          </p:cNvPr>
          <p:cNvSpPr>
            <a:spLocks noGrp="1"/>
          </p:cNvSpPr>
          <p:nvPr>
            <p:ph type="body" sz="quarter" idx="13" hasCustomPrompt="1"/>
          </p:nvPr>
        </p:nvSpPr>
        <p:spPr>
          <a:xfrm>
            <a:off x="6400800" y="1676400"/>
            <a:ext cx="5334000" cy="592470"/>
          </a:xfrm>
          <a:prstGeom prst="rect">
            <a:avLst/>
          </a:prstGeom>
        </p:spPr>
        <p:txBody>
          <a:bodyPr>
            <a:spAutoFit/>
          </a:bodyPr>
          <a:lstStyle>
            <a:lvl1pPr marL="0" indent="0" algn="ctr">
              <a:spcBef>
                <a:spcPts val="0"/>
              </a:spcBef>
              <a:spcAft>
                <a:spcPts val="300"/>
              </a:spcAft>
              <a:buNone/>
              <a:defRPr sz="1800" b="1" cap="none" spc="0" baseline="0">
                <a:solidFill>
                  <a:schemeClr val="tx1"/>
                </a:solidFill>
                <a:latin typeface="Trebuchet MS" panose="020B0703020202090204" pitchFamily="34" charset="0"/>
              </a:defRPr>
            </a:lvl1pPr>
            <a:lvl2pPr marL="0" indent="0" algn="ctr">
              <a:spcBef>
                <a:spcPts val="0"/>
              </a:spcBef>
              <a:buNone/>
              <a:defRPr lang="en-US" sz="1200" kern="1200" spc="0" dirty="0">
                <a:solidFill>
                  <a:schemeClr val="tx1"/>
                </a:solidFill>
                <a:latin typeface="Trebuchet MS" panose="020B0703020202090204" pitchFamily="34" charset="0"/>
                <a:ea typeface="+mn-ea"/>
                <a:cs typeface="+mn-cs"/>
              </a:defRPr>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[Chart Title]</a:t>
            </a:r>
          </a:p>
          <a:p>
            <a:pPr marL="0" lvl="1" indent="0" algn="ctr" defTabSz="914400" rtl="0" eaLnBrk="1" latinLnBrk="0" hangingPunct="1">
              <a:lnSpc>
                <a:spcPct val="100000"/>
              </a:lnSpc>
              <a:spcBef>
                <a:spcPts val="0"/>
              </a:spcBef>
              <a:buFont typeface="Graphik Regular" panose="020B0503030202060203" pitchFamily="34" charset="0"/>
              <a:buNone/>
            </a:pPr>
            <a:r>
              <a:rPr lang="en-US" dirty="0"/>
              <a:t>[optional additional chart information]</a:t>
            </a:r>
          </a:p>
        </p:txBody>
      </p:sp>
      <p:sp>
        <p:nvSpPr>
          <p:cNvPr id="2" name="TextBox 1">
            <a:extLst>
              <a:ext uri="{FF2B5EF4-FFF2-40B4-BE49-F238E27FC236}">
                <a16:creationId xmlns:a16="http://schemas.microsoft.com/office/drawing/2014/main" id="{8ACF7C34-3C12-0343-AAD9-D50B0B78A8DF}"/>
              </a:ext>
            </a:extLst>
          </p:cNvPr>
          <p:cNvSpPr txBox="1"/>
          <p:nvPr userDrawn="1"/>
        </p:nvSpPr>
        <p:spPr>
          <a:xfrm>
            <a:off x="4838218" y="2013995"/>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CE1EC708-C9A5-B643-8A72-8BE2F4F1F4C2}"/>
              </a:ext>
            </a:extLst>
          </p:cNvPr>
          <p:cNvCxnSpPr>
            <a:cxnSpLocks/>
          </p:cNvCxnSpPr>
          <p:nvPr userDrawn="1"/>
        </p:nvCxnSpPr>
        <p:spPr>
          <a:xfrm>
            <a:off x="6096000" y="2133600"/>
            <a:ext cx="0" cy="39243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itle 5">
            <a:extLst>
              <a:ext uri="{FF2B5EF4-FFF2-40B4-BE49-F238E27FC236}">
                <a16:creationId xmlns:a16="http://schemas.microsoft.com/office/drawing/2014/main" id="{E8B7DBE8-8F2D-8247-858B-1DF626847E64}"/>
              </a:ext>
            </a:extLst>
          </p:cNvPr>
          <p:cNvSpPr>
            <a:spLocks noGrp="1"/>
          </p:cNvSpPr>
          <p:nvPr>
            <p:ph type="title" hasCustomPrompt="1"/>
          </p:nvPr>
        </p:nvSpPr>
        <p:spPr>
          <a:xfrm>
            <a:off x="452119" y="457200"/>
            <a:ext cx="11277600" cy="430887"/>
          </a:xfrm>
          <a:prstGeom prst="rect">
            <a:avLst/>
          </a:prstGeom>
        </p:spPr>
        <p:txBody>
          <a:bodyPr lIns="0" tIns="0" rIns="0" bIns="0">
            <a:spAutoFit/>
          </a:bodyPr>
          <a:lstStyle>
            <a:lvl1pPr algn="ctr">
              <a:defRPr sz="2800" spc="0">
                <a:solidFill>
                  <a:schemeClr val="accent1"/>
                </a:solidFill>
              </a:defRPr>
            </a:lvl1pPr>
          </a:lstStyle>
          <a:p>
            <a:r>
              <a:rPr lang="en-US" dirty="0"/>
              <a:t>[Slide Title]</a:t>
            </a:r>
          </a:p>
        </p:txBody>
      </p:sp>
      <p:sp>
        <p:nvSpPr>
          <p:cNvPr id="8" name="Text Placeholder 7">
            <a:extLst>
              <a:ext uri="{FF2B5EF4-FFF2-40B4-BE49-F238E27FC236}">
                <a16:creationId xmlns:a16="http://schemas.microsoft.com/office/drawing/2014/main" id="{A410748E-B50A-0B4C-9E99-7D00911914BA}"/>
              </a:ext>
            </a:extLst>
          </p:cNvPr>
          <p:cNvSpPr>
            <a:spLocks noGrp="1"/>
          </p:cNvSpPr>
          <p:nvPr>
            <p:ph type="body" sz="quarter" idx="16" hasCustomPrompt="1"/>
          </p:nvPr>
        </p:nvSpPr>
        <p:spPr>
          <a:xfrm>
            <a:off x="457200" y="1038225"/>
            <a:ext cx="11277600" cy="369332"/>
          </a:xfrm>
          <a:prstGeom prst="rect">
            <a:avLst/>
          </a:prstGeom>
        </p:spPr>
        <p:txBody>
          <a:bodyPr lIns="0" tIns="0" rIns="0" bIns="0">
            <a:spAutoFit/>
          </a:bodyPr>
          <a:lstStyle>
            <a:lvl1pPr marL="0" indent="0" algn="ctr">
              <a:buNone/>
              <a:defRPr sz="2400" b="1" spc="0">
                <a:solidFill>
                  <a:schemeClr val="tx1"/>
                </a:solidFill>
              </a:defRPr>
            </a:lvl1pPr>
            <a:lvl2pPr marL="457200" indent="0" algn="ctr">
              <a:buNone/>
              <a:defRPr sz="2400">
                <a:solidFill>
                  <a:schemeClr val="accent1"/>
                </a:solidFill>
              </a:defRPr>
            </a:lvl2pPr>
            <a:lvl3pPr marL="914400" indent="0" algn="ctr">
              <a:buNone/>
              <a:defRPr sz="2400">
                <a:solidFill>
                  <a:schemeClr val="accent1"/>
                </a:solidFill>
              </a:defRPr>
            </a:lvl3pPr>
            <a:lvl4pPr marL="1371600" indent="0" algn="ctr">
              <a:buNone/>
              <a:defRPr sz="2400">
                <a:solidFill>
                  <a:schemeClr val="accent1"/>
                </a:solidFill>
              </a:defRPr>
            </a:lvl4pPr>
            <a:lvl5pPr marL="1828800" indent="0" algn="ctr">
              <a:buNone/>
              <a:defRPr sz="2400">
                <a:solidFill>
                  <a:schemeClr val="accent1"/>
                </a:solidFill>
              </a:defRPr>
            </a:lvl5pPr>
          </a:lstStyle>
          <a:p>
            <a:pPr lvl="0"/>
            <a:r>
              <a:rPr lang="en-US"/>
              <a:t>[Optional Subtitle]</a:t>
            </a:r>
          </a:p>
        </p:txBody>
      </p:sp>
      <p:sp>
        <p:nvSpPr>
          <p:cNvPr id="15" name="Text Placeholder 1">
            <a:extLst>
              <a:ext uri="{FF2B5EF4-FFF2-40B4-BE49-F238E27FC236}">
                <a16:creationId xmlns:a16="http://schemas.microsoft.com/office/drawing/2014/main" id="{73A13DD2-C611-4C28-A7BA-F02B96E49940}"/>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9" name="Slide Number Placeholder 1">
            <a:extLst>
              <a:ext uri="{FF2B5EF4-FFF2-40B4-BE49-F238E27FC236}">
                <a16:creationId xmlns:a16="http://schemas.microsoft.com/office/drawing/2014/main" id="{207D5A32-FE24-4B9A-A30F-D40522B6B577}"/>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20" name="Group 19">
            <a:extLst>
              <a:ext uri="{FF2B5EF4-FFF2-40B4-BE49-F238E27FC236}">
                <a16:creationId xmlns:a16="http://schemas.microsoft.com/office/drawing/2014/main" id="{2FE9EEEA-4E33-426E-BEE9-C07513977E47}"/>
              </a:ext>
            </a:extLst>
          </p:cNvPr>
          <p:cNvGrpSpPr>
            <a:grpSpLocks noChangeAspect="1"/>
          </p:cNvGrpSpPr>
          <p:nvPr userDrawn="1"/>
        </p:nvGrpSpPr>
        <p:grpSpPr bwMode="auto">
          <a:xfrm>
            <a:off x="11523227" y="6169794"/>
            <a:ext cx="468957" cy="411981"/>
            <a:chOff x="7171" y="3741"/>
            <a:chExt cx="214" cy="188"/>
          </a:xfrm>
          <a:effectLst/>
        </p:grpSpPr>
        <p:sp>
          <p:nvSpPr>
            <p:cNvPr id="22" name="Freeform 6">
              <a:extLst>
                <a:ext uri="{FF2B5EF4-FFF2-40B4-BE49-F238E27FC236}">
                  <a16:creationId xmlns:a16="http://schemas.microsoft.com/office/drawing/2014/main" id="{4FE02E38-9E8A-45F1-A8E4-83C81EC5277A}"/>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82A06588-F146-4B81-8FF3-CFA957FB5F97}"/>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Footer Placeholder 2">
            <a:extLst>
              <a:ext uri="{FF2B5EF4-FFF2-40B4-BE49-F238E27FC236}">
                <a16:creationId xmlns:a16="http://schemas.microsoft.com/office/drawing/2014/main" id="{F271009A-9938-453F-A317-CEA1473D5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77307842"/>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ustom Thank you slide — gray">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1E7E026-6B9D-684C-8F38-BB252D607117}"/>
              </a:ext>
            </a:extLst>
          </p:cNvPr>
          <p:cNvCxnSpPr>
            <a:cxnSpLocks/>
          </p:cNvCxnSpPr>
          <p:nvPr userDrawn="1"/>
        </p:nvCxnSpPr>
        <p:spPr>
          <a:xfrm>
            <a:off x="5554394" y="4092268"/>
            <a:ext cx="1083213" cy="0"/>
          </a:xfrm>
          <a:prstGeom prst="line">
            <a:avLst/>
          </a:prstGeom>
          <a:ln w="28575" cap="sq">
            <a:solidFill>
              <a:schemeClr val="accent1"/>
            </a:solidFill>
          </a:ln>
        </p:spPr>
        <p:style>
          <a:lnRef idx="1">
            <a:schemeClr val="accent1"/>
          </a:lnRef>
          <a:fillRef idx="0">
            <a:schemeClr val="accent1"/>
          </a:fillRef>
          <a:effectRef idx="0">
            <a:schemeClr val="dk1"/>
          </a:effectRef>
          <a:fontRef idx="minor">
            <a:schemeClr val="dk1"/>
          </a:fontRef>
        </p:style>
      </p:cxnSp>
      <p:sp>
        <p:nvSpPr>
          <p:cNvPr id="5" name="Text Placeholder 4">
            <a:extLst>
              <a:ext uri="{FF2B5EF4-FFF2-40B4-BE49-F238E27FC236}">
                <a16:creationId xmlns:a16="http://schemas.microsoft.com/office/drawing/2014/main" id="{938FF3B2-36AB-FF42-A7E7-F274898FD6E7}"/>
              </a:ext>
            </a:extLst>
          </p:cNvPr>
          <p:cNvSpPr>
            <a:spLocks noGrp="1"/>
          </p:cNvSpPr>
          <p:nvPr>
            <p:ph type="body" sz="quarter" idx="13" hasCustomPrompt="1"/>
          </p:nvPr>
        </p:nvSpPr>
        <p:spPr>
          <a:xfrm>
            <a:off x="1943100" y="914400"/>
            <a:ext cx="8305800" cy="5029200"/>
          </a:xfrm>
          <a:prstGeom prst="rect">
            <a:avLst/>
          </a:prstGeom>
        </p:spPr>
        <p:txBody>
          <a:bodyPr anchor="ctr" anchorCtr="0"/>
          <a:lstStyle>
            <a:lvl1pPr marL="0" indent="0" algn="ctr">
              <a:lnSpc>
                <a:spcPct val="90000"/>
              </a:lnSpc>
              <a:spcBef>
                <a:spcPts val="0"/>
              </a:spcBef>
              <a:buNone/>
              <a:defRPr lang="en-US" sz="4000" b="0" i="0" kern="1200" cap="none" spc="300" baseline="0" dirty="0">
                <a:solidFill>
                  <a:schemeClr val="tx1"/>
                </a:solidFill>
                <a:latin typeface="+mj-lt"/>
                <a:ea typeface="+mn-ea"/>
                <a:cs typeface="+mn-cs"/>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CLICK TO EDIT TEXT</a:t>
            </a:r>
          </a:p>
        </p:txBody>
      </p:sp>
      <p:sp>
        <p:nvSpPr>
          <p:cNvPr id="9" name="Slide Number Placeholder 1">
            <a:extLst>
              <a:ext uri="{FF2B5EF4-FFF2-40B4-BE49-F238E27FC236}">
                <a16:creationId xmlns:a16="http://schemas.microsoft.com/office/drawing/2014/main" id="{B502FE2D-B801-4FD0-BC54-03792F80AF07}"/>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0" name="Group 9">
            <a:extLst>
              <a:ext uri="{FF2B5EF4-FFF2-40B4-BE49-F238E27FC236}">
                <a16:creationId xmlns:a16="http://schemas.microsoft.com/office/drawing/2014/main" id="{5C4E0CC4-AD76-4FEC-A015-18BABD7C6844}"/>
              </a:ext>
            </a:extLst>
          </p:cNvPr>
          <p:cNvGrpSpPr>
            <a:grpSpLocks noChangeAspect="1"/>
          </p:cNvGrpSpPr>
          <p:nvPr userDrawn="1"/>
        </p:nvGrpSpPr>
        <p:grpSpPr bwMode="auto">
          <a:xfrm>
            <a:off x="11523227" y="6169794"/>
            <a:ext cx="468957" cy="411981"/>
            <a:chOff x="7171" y="3741"/>
            <a:chExt cx="214" cy="188"/>
          </a:xfrm>
          <a:effectLst/>
        </p:grpSpPr>
        <p:sp>
          <p:nvSpPr>
            <p:cNvPr id="11" name="Freeform 6">
              <a:extLst>
                <a:ext uri="{FF2B5EF4-FFF2-40B4-BE49-F238E27FC236}">
                  <a16:creationId xmlns:a16="http://schemas.microsoft.com/office/drawing/2014/main" id="{F95D941E-6EF4-4051-B9C9-E1C854C13133}"/>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CE5694B7-BCAE-47BB-B0D8-C77F9D9EB0F7}"/>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 name="Footer Placeholder 2">
            <a:extLst>
              <a:ext uri="{FF2B5EF4-FFF2-40B4-BE49-F238E27FC236}">
                <a16:creationId xmlns:a16="http://schemas.microsoft.com/office/drawing/2014/main" id="{5800A452-7062-4BD2-902F-6FD7EBACE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707655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hank you slide — gray">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C1E7E026-6B9D-684C-8F38-BB252D607117}"/>
              </a:ext>
            </a:extLst>
          </p:cNvPr>
          <p:cNvCxnSpPr>
            <a:cxnSpLocks/>
          </p:cNvCxnSpPr>
          <p:nvPr userDrawn="1"/>
        </p:nvCxnSpPr>
        <p:spPr>
          <a:xfrm>
            <a:off x="5554394" y="4092268"/>
            <a:ext cx="1083213" cy="0"/>
          </a:xfrm>
          <a:prstGeom prst="line">
            <a:avLst/>
          </a:prstGeom>
          <a:ln w="28575" cap="sq">
            <a:solidFill>
              <a:schemeClr val="accent1"/>
            </a:solidFill>
          </a:ln>
        </p:spPr>
        <p:style>
          <a:lnRef idx="1">
            <a:schemeClr val="accent1"/>
          </a:lnRef>
          <a:fillRef idx="0">
            <a:schemeClr val="accent1"/>
          </a:fillRef>
          <a:effectRef idx="0">
            <a:schemeClr val="dk1"/>
          </a:effectRef>
          <a:fontRef idx="minor">
            <a:schemeClr val="dk1"/>
          </a:fontRef>
        </p:style>
      </p:cxnSp>
      <p:sp>
        <p:nvSpPr>
          <p:cNvPr id="20" name="Title 1">
            <a:extLst>
              <a:ext uri="{FF2B5EF4-FFF2-40B4-BE49-F238E27FC236}">
                <a16:creationId xmlns:a16="http://schemas.microsoft.com/office/drawing/2014/main" id="{F241BB8A-38CA-0446-8FD9-CD1318DE1C08}"/>
              </a:ext>
            </a:extLst>
          </p:cNvPr>
          <p:cNvSpPr txBox="1">
            <a:spLocks/>
          </p:cNvSpPr>
          <p:nvPr userDrawn="1"/>
        </p:nvSpPr>
        <p:spPr>
          <a:xfrm>
            <a:off x="571500" y="999066"/>
            <a:ext cx="11049000" cy="4859867"/>
          </a:xfrm>
          <a:prstGeom prst="rect">
            <a:avLst/>
          </a:prstGeom>
        </p:spPr>
        <p:txBody>
          <a:bodyPr vert="horz" wrap="square" lIns="0" tIns="0" rIns="0" bIns="0" rtlCol="0" anchor="ctr" anchorCtr="0">
            <a:noAutofit/>
          </a:bodyPr>
          <a:lstStyle>
            <a:lvl1pPr algn="l" defTabSz="914400" rtl="0" eaLnBrk="1" latinLnBrk="0" hangingPunct="1">
              <a:lnSpc>
                <a:spcPct val="90000"/>
              </a:lnSpc>
              <a:spcBef>
                <a:spcPct val="0"/>
              </a:spcBef>
              <a:buNone/>
              <a:defRPr sz="4400" b="0" i="0" kern="1200">
                <a:solidFill>
                  <a:schemeClr val="bg1"/>
                </a:solidFill>
                <a:latin typeface="+mn-lt"/>
                <a:ea typeface="+mj-ea"/>
                <a:cs typeface="Arial" panose="020B0604020202020204" pitchFamily="34" charset="0"/>
              </a:defRPr>
            </a:lvl1pPr>
          </a:lstStyle>
          <a:p>
            <a:pPr algn="ctr"/>
            <a:r>
              <a:rPr lang="en-US" sz="3600" spc="300" dirty="0">
                <a:solidFill>
                  <a:schemeClr val="tx1"/>
                </a:solidFill>
                <a:latin typeface="Trebuchet MS" panose="020B0703020202090204" pitchFamily="34" charset="0"/>
                <a:cs typeface="Calibri" panose="020F0502020204030204" pitchFamily="34" charset="0"/>
              </a:rPr>
              <a:t>THANK YOU</a:t>
            </a:r>
          </a:p>
        </p:txBody>
      </p:sp>
      <p:sp>
        <p:nvSpPr>
          <p:cNvPr id="8" name="Slide Number Placeholder 1">
            <a:extLst>
              <a:ext uri="{FF2B5EF4-FFF2-40B4-BE49-F238E27FC236}">
                <a16:creationId xmlns:a16="http://schemas.microsoft.com/office/drawing/2014/main" id="{9809301A-6127-4910-B9C4-02D9F89BEFAF}"/>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9" name="Group 8">
            <a:extLst>
              <a:ext uri="{FF2B5EF4-FFF2-40B4-BE49-F238E27FC236}">
                <a16:creationId xmlns:a16="http://schemas.microsoft.com/office/drawing/2014/main" id="{79522C7C-6422-4CC5-8C65-F42B4FA1FC93}"/>
              </a:ext>
            </a:extLst>
          </p:cNvPr>
          <p:cNvGrpSpPr>
            <a:grpSpLocks noChangeAspect="1"/>
          </p:cNvGrpSpPr>
          <p:nvPr userDrawn="1"/>
        </p:nvGrpSpPr>
        <p:grpSpPr bwMode="auto">
          <a:xfrm>
            <a:off x="11523227" y="6169794"/>
            <a:ext cx="468957" cy="411981"/>
            <a:chOff x="7171" y="3741"/>
            <a:chExt cx="214" cy="188"/>
          </a:xfrm>
          <a:effectLst/>
        </p:grpSpPr>
        <p:sp>
          <p:nvSpPr>
            <p:cNvPr id="10" name="Freeform 6">
              <a:extLst>
                <a:ext uri="{FF2B5EF4-FFF2-40B4-BE49-F238E27FC236}">
                  <a16:creationId xmlns:a16="http://schemas.microsoft.com/office/drawing/2014/main" id="{840A788F-B54E-4FD5-A6DE-ACD3169FA99C}"/>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7">
              <a:extLst>
                <a:ext uri="{FF2B5EF4-FFF2-40B4-BE49-F238E27FC236}">
                  <a16:creationId xmlns:a16="http://schemas.microsoft.com/office/drawing/2014/main" id="{658DEECA-0A4C-49F0-8A44-B89F843CD1C5}"/>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 name="Footer Placeholder 2">
            <a:extLst>
              <a:ext uri="{FF2B5EF4-FFF2-40B4-BE49-F238E27FC236}">
                <a16:creationId xmlns:a16="http://schemas.microsoft.com/office/drawing/2014/main" id="{51A86D8B-5C01-42F4-9ED0-492D1FF29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1287530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_Slide">
    <p:bg>
      <p:bgPr>
        <a:solidFill>
          <a:schemeClr val="bg1"/>
        </a:solidFill>
        <a:effectLst/>
      </p:bgPr>
    </p:bg>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43DF1FC8-7F2A-4072-BB3A-9295C48C25B9}"/>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7" name="Group 6">
            <a:extLst>
              <a:ext uri="{FF2B5EF4-FFF2-40B4-BE49-F238E27FC236}">
                <a16:creationId xmlns:a16="http://schemas.microsoft.com/office/drawing/2014/main" id="{BA2005DA-F8E7-4C07-BECA-D7A960C99225}"/>
              </a:ext>
            </a:extLst>
          </p:cNvPr>
          <p:cNvGrpSpPr>
            <a:grpSpLocks noChangeAspect="1"/>
          </p:cNvGrpSpPr>
          <p:nvPr userDrawn="1"/>
        </p:nvGrpSpPr>
        <p:grpSpPr bwMode="auto">
          <a:xfrm>
            <a:off x="11523227" y="6169794"/>
            <a:ext cx="468957" cy="411981"/>
            <a:chOff x="7171" y="3741"/>
            <a:chExt cx="214" cy="188"/>
          </a:xfrm>
          <a:effectLst/>
        </p:grpSpPr>
        <p:sp>
          <p:nvSpPr>
            <p:cNvPr id="8" name="Freeform 6">
              <a:extLst>
                <a:ext uri="{FF2B5EF4-FFF2-40B4-BE49-F238E27FC236}">
                  <a16:creationId xmlns:a16="http://schemas.microsoft.com/office/drawing/2014/main" id="{56FD912F-D343-42A1-BC79-3E54FE6EFAE7}"/>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5FC3C724-198B-41CE-AE43-5AA5D0A25146}"/>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 name="Footer Placeholder 2">
            <a:extLst>
              <a:ext uri="{FF2B5EF4-FFF2-40B4-BE49-F238E27FC236}">
                <a16:creationId xmlns:a16="http://schemas.microsoft.com/office/drawing/2014/main" id="{6A667175-2B04-44FB-AEC9-FAF7E946D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4653792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version_slide">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36E3912-95D0-354A-83BD-57B08A257365}"/>
              </a:ext>
            </a:extLst>
          </p:cNvPr>
          <p:cNvSpPr>
            <a:spLocks noGrp="1"/>
          </p:cNvSpPr>
          <p:nvPr>
            <p:ph type="body" sz="quarter" idx="14" hasCustomPrompt="1"/>
          </p:nvPr>
        </p:nvSpPr>
        <p:spPr>
          <a:xfrm>
            <a:off x="457200" y="469392"/>
            <a:ext cx="11277600" cy="445008"/>
          </a:xfrm>
          <a:prstGeom prst="rect">
            <a:avLst/>
          </a:prstGeom>
        </p:spPr>
        <p:txBody>
          <a:bodyPr/>
          <a:lstStyle>
            <a:lvl1pPr marL="0" indent="0" algn="ctr">
              <a:buNone/>
              <a:defRPr kumimoji="0" lang="en-US" sz="2800" b="0" i="0" u="none" strike="noStrike" kern="1200" cap="none" spc="0" normalizeH="0" baseline="0">
                <a:ln>
                  <a:noFill/>
                </a:ln>
                <a:solidFill>
                  <a:schemeClr val="accent1"/>
                </a:solidFill>
                <a:effectLst/>
                <a:uLnTx/>
                <a:uFillTx/>
                <a:latin typeface="Trebuchet MS" panose="020B0603020202020204"/>
                <a:ea typeface="+mj-ea"/>
                <a:cs typeface="Arial" panose="020B0604020202020204" pitchFamily="34" charset="0"/>
              </a:defRPr>
            </a:lvl1pPr>
          </a:lstStyle>
          <a:p>
            <a:pPr marL="457200" marR="0" lvl="0" indent="-457200" algn="ctr" defTabSz="914400" rtl="0" eaLnBrk="1" fontAlgn="auto" latinLnBrk="0" hangingPunct="1">
              <a:lnSpc>
                <a:spcPct val="90000"/>
              </a:lnSpc>
              <a:spcBef>
                <a:spcPct val="0"/>
              </a:spcBef>
              <a:spcAft>
                <a:spcPts val="0"/>
              </a:spcAft>
              <a:buClrTx/>
              <a:buSzTx/>
              <a:tabLst/>
              <a:defRPr/>
            </a:pPr>
            <a:r>
              <a:rPr lang="en-US" dirty="0"/>
              <a:t>Headline Text</a:t>
            </a:r>
          </a:p>
        </p:txBody>
      </p:sp>
      <p:sp>
        <p:nvSpPr>
          <p:cNvPr id="22" name="TextBox 21">
            <a:extLst>
              <a:ext uri="{FF2B5EF4-FFF2-40B4-BE49-F238E27FC236}">
                <a16:creationId xmlns:a16="http://schemas.microsoft.com/office/drawing/2014/main" id="{C6D847AF-BD59-D044-8C4E-33A497104519}"/>
              </a:ext>
            </a:extLst>
          </p:cNvPr>
          <p:cNvSpPr txBox="1"/>
          <p:nvPr userDrawn="1"/>
        </p:nvSpPr>
        <p:spPr>
          <a:xfrm>
            <a:off x="6442051" y="243253"/>
            <a:ext cx="0" cy="0"/>
          </a:xfrm>
          <a:prstGeom prst="rect">
            <a:avLst/>
          </a:prstGeom>
          <a:noFill/>
        </p:spPr>
        <p:txBody>
          <a:bodyPr wrap="none" lIns="0" tIns="0" rIns="0" bIns="0" rtlCol="0">
            <a:noAutofit/>
          </a:bodyPr>
          <a:lstStyle/>
          <a:p>
            <a:pPr marL="171450" indent="-171450">
              <a:lnSpc>
                <a:spcPct val="100000"/>
              </a:lnSpc>
              <a:spcBef>
                <a:spcPts val="1200"/>
              </a:spcBef>
              <a:buClr>
                <a:schemeClr val="tx1"/>
              </a:buClr>
              <a:buSzPct val="100000"/>
              <a:buFont typeface="Graphik Regular"/>
              <a:buChar char="•"/>
            </a:pPr>
            <a:endParaRPr lang="en-US" sz="1200" dirty="0">
              <a:solidFill>
                <a:schemeClr val="tx1"/>
              </a:solidFill>
            </a:endParaRPr>
          </a:p>
        </p:txBody>
      </p:sp>
      <p:sp>
        <p:nvSpPr>
          <p:cNvPr id="6" name="Text Placeholder 1">
            <a:extLst>
              <a:ext uri="{FF2B5EF4-FFF2-40B4-BE49-F238E27FC236}">
                <a16:creationId xmlns:a16="http://schemas.microsoft.com/office/drawing/2014/main" id="{AC84F113-1D73-4CB4-B988-6A439D099C95}"/>
              </a:ext>
            </a:extLst>
          </p:cNvPr>
          <p:cNvSpPr>
            <a:spLocks noGrp="1"/>
          </p:cNvSpPr>
          <p:nvPr>
            <p:ph type="body" sz="quarter" idx="22" hasCustomPrompt="1"/>
          </p:nvPr>
        </p:nvSpPr>
        <p:spPr>
          <a:xfrm>
            <a:off x="1295399" y="212635"/>
            <a:ext cx="9601202" cy="276225"/>
          </a:xfrm>
          <a:prstGeom prst="rect">
            <a:avLst/>
          </a:prstGeom>
        </p:spPr>
        <p:txBody>
          <a:bodyPr/>
          <a:lstStyle>
            <a:lvl1pPr marL="0" indent="0" algn="ctr">
              <a:buNone/>
              <a:defRPr cap="all" spc="300" baseline="0">
                <a:solidFill>
                  <a:srgbClr val="3C3F41"/>
                </a:solidFill>
              </a:defRPr>
            </a:lvl1pPr>
          </a:lstStyle>
          <a:p>
            <a:r>
              <a:rPr lang="en-US" dirty="0"/>
              <a:t>OPTIONAL SUBHEAD</a:t>
            </a:r>
          </a:p>
        </p:txBody>
      </p:sp>
      <p:sp>
        <p:nvSpPr>
          <p:cNvPr id="11" name="Slide Number Placeholder 1">
            <a:extLst>
              <a:ext uri="{FF2B5EF4-FFF2-40B4-BE49-F238E27FC236}">
                <a16:creationId xmlns:a16="http://schemas.microsoft.com/office/drawing/2014/main" id="{E731209A-977F-45E4-8269-AC20C5409E65}"/>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grpSp>
        <p:nvGrpSpPr>
          <p:cNvPr id="12" name="Group 11">
            <a:extLst>
              <a:ext uri="{FF2B5EF4-FFF2-40B4-BE49-F238E27FC236}">
                <a16:creationId xmlns:a16="http://schemas.microsoft.com/office/drawing/2014/main" id="{D017044B-8E1F-449C-B9BE-D1F01BBEEA5E}"/>
              </a:ext>
            </a:extLst>
          </p:cNvPr>
          <p:cNvGrpSpPr>
            <a:grpSpLocks noChangeAspect="1"/>
          </p:cNvGrpSpPr>
          <p:nvPr userDrawn="1"/>
        </p:nvGrpSpPr>
        <p:grpSpPr bwMode="auto">
          <a:xfrm>
            <a:off x="11523227" y="6169794"/>
            <a:ext cx="468957" cy="411981"/>
            <a:chOff x="7171" y="3741"/>
            <a:chExt cx="214" cy="188"/>
          </a:xfrm>
          <a:effectLst/>
        </p:grpSpPr>
        <p:sp>
          <p:nvSpPr>
            <p:cNvPr id="13" name="Freeform 6">
              <a:extLst>
                <a:ext uri="{FF2B5EF4-FFF2-40B4-BE49-F238E27FC236}">
                  <a16:creationId xmlns:a16="http://schemas.microsoft.com/office/drawing/2014/main" id="{6D09BFD0-26F8-447F-8EB9-132D9957B4BF}"/>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8238702D-0094-47AA-90AB-CE2C1A14EB75}"/>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 name="Footer Placeholder 2">
            <a:extLst>
              <a:ext uri="{FF2B5EF4-FFF2-40B4-BE49-F238E27FC236}">
                <a16:creationId xmlns:a16="http://schemas.microsoft.com/office/drawing/2014/main" id="{E6404D94-6024-4043-80F6-F95059AC3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73913919"/>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3 copy 2/3 photography">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1E70A04-101A-1640-BC18-92E1712CF623}"/>
              </a:ext>
            </a:extLst>
          </p:cNvPr>
          <p:cNvSpPr>
            <a:spLocks noGrp="1"/>
          </p:cNvSpPr>
          <p:nvPr>
            <p:ph type="pic" sz="quarter" idx="15" hasCustomPrompt="1"/>
          </p:nvPr>
        </p:nvSpPr>
        <p:spPr>
          <a:xfrm>
            <a:off x="4114800" y="0"/>
            <a:ext cx="8077200" cy="6858000"/>
          </a:xfrm>
          <a:prstGeom prst="rect">
            <a:avLst/>
          </a:prstGeom>
        </p:spPr>
        <p:txBody>
          <a:bodyPr/>
          <a:lstStyle>
            <a:lvl1pPr>
              <a:defRPr>
                <a:solidFill>
                  <a:schemeClr val="bg1"/>
                </a:solidFill>
              </a:defRPr>
            </a:lvl1pPr>
          </a:lstStyle>
          <a:p>
            <a:r>
              <a:rPr lang="en-US" dirty="0"/>
              <a:t>Click to insert picture.</a:t>
            </a:r>
          </a:p>
        </p:txBody>
      </p:sp>
      <p:sp>
        <p:nvSpPr>
          <p:cNvPr id="16" name="Text Placeholder 4">
            <a:extLst>
              <a:ext uri="{FF2B5EF4-FFF2-40B4-BE49-F238E27FC236}">
                <a16:creationId xmlns:a16="http://schemas.microsoft.com/office/drawing/2014/main" id="{492F1FA9-3756-604A-A52B-70001EE06775}"/>
              </a:ext>
            </a:extLst>
          </p:cNvPr>
          <p:cNvSpPr>
            <a:spLocks noGrp="1"/>
          </p:cNvSpPr>
          <p:nvPr>
            <p:ph type="body" sz="quarter" idx="13" hasCustomPrompt="1"/>
          </p:nvPr>
        </p:nvSpPr>
        <p:spPr>
          <a:xfrm>
            <a:off x="457199" y="658201"/>
            <a:ext cx="2968625"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18" name="Text Placeholder 2">
            <a:extLst>
              <a:ext uri="{FF2B5EF4-FFF2-40B4-BE49-F238E27FC236}">
                <a16:creationId xmlns:a16="http://schemas.microsoft.com/office/drawing/2014/main" id="{CC604142-670B-DC42-9DC5-95466AC5C33A}"/>
              </a:ext>
            </a:extLst>
          </p:cNvPr>
          <p:cNvSpPr>
            <a:spLocks noGrp="1"/>
          </p:cNvSpPr>
          <p:nvPr>
            <p:ph type="body" sz="quarter" idx="14" hasCustomPrompt="1"/>
          </p:nvPr>
        </p:nvSpPr>
        <p:spPr>
          <a:xfrm>
            <a:off x="457200" y="1609344"/>
            <a:ext cx="2968625" cy="4334256"/>
          </a:xfrm>
          <a:prstGeom prst="rect">
            <a:avLst/>
          </a:prstGeom>
        </p:spPr>
        <p:txBody>
          <a:bodyPr lIns="0" tIns="0" rIns="0" bIns="0" anchor="ctr" anchorCtr="0"/>
          <a:lstStyle>
            <a:lvl1pPr marL="0" marR="0" indent="0" algn="l" defTabSz="914400" rtl="0" eaLnBrk="1" fontAlgn="auto" latinLnBrk="0" hangingPunct="1">
              <a:lnSpc>
                <a:spcPct val="90000"/>
              </a:lnSpc>
              <a:spcBef>
                <a:spcPct val="0"/>
              </a:spcBef>
              <a:spcAft>
                <a:spcPts val="0"/>
              </a:spcAft>
              <a:buClrTx/>
              <a:buSzTx/>
              <a:buFontTx/>
              <a:buNone/>
              <a:tabLst/>
              <a:defRPr kumimoji="0" lang="en-US" sz="1600" b="0" i="0" u="none" strike="noStrike" kern="1200" cap="none" spc="0" normalizeH="0" baseline="0" noProof="0">
                <a:ln>
                  <a:noFill/>
                </a:ln>
                <a:solidFill>
                  <a:srgbClr val="FFFFFF"/>
                </a:solidFill>
                <a:effectLst/>
                <a:uLnTx/>
                <a:uFillTx/>
                <a:latin typeface="Trebuchet MS" panose="020B0703020202090204" pitchFamily="34" charset="0"/>
                <a:cs typeface="Calibri" panose="020F050202020403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a:defRPr/>
            </a:pPr>
            <a:r>
              <a:rPr lang="en-US" sz="1800" dirty="0">
                <a:solidFill>
                  <a:srgbClr val="FFFFFF"/>
                </a:solidFill>
                <a:latin typeface="Trebuchet MS" panose="020B0703020202090204" pitchFamily="34" charset="0"/>
              </a:rPr>
              <a:t>An example of a slide </a:t>
            </a:r>
            <a:br>
              <a:rPr lang="en-US" sz="1800" dirty="0">
                <a:solidFill>
                  <a:srgbClr val="FFFFFF"/>
                </a:solidFill>
                <a:latin typeface="Trebuchet MS" panose="020B0703020202090204" pitchFamily="34" charset="0"/>
              </a:rPr>
            </a:br>
            <a:r>
              <a:rPr lang="en-US" sz="1800" dirty="0">
                <a:solidFill>
                  <a:srgbClr val="FFFFFF"/>
                </a:solidFill>
                <a:latin typeface="Trebuchet MS" panose="020B0703020202090204" pitchFamily="34" charset="0"/>
              </a:rPr>
              <a:t>with 1/3 text and 2/3 photography. </a:t>
            </a:r>
          </a:p>
          <a:p>
            <a:pPr>
              <a:defRPr/>
            </a:pPr>
            <a:endParaRPr lang="en-US" sz="1800" dirty="0">
              <a:solidFill>
                <a:srgbClr val="FFFFFF"/>
              </a:solidFill>
              <a:latin typeface="Trebuchet MS" panose="020B0703020202090204" pitchFamily="34" charset="0"/>
            </a:endParaRPr>
          </a:p>
          <a:p>
            <a:pPr>
              <a:defRPr/>
            </a:pPr>
            <a:r>
              <a:rPr lang="en-US" sz="1800" dirty="0">
                <a:solidFill>
                  <a:srgbClr val="FFFFFF"/>
                </a:solidFill>
                <a:latin typeface="Trebuchet MS" panose="020B0703020202090204" pitchFamily="34" charset="0"/>
              </a:rPr>
              <a:t>Click to edit text.</a:t>
            </a:r>
          </a:p>
        </p:txBody>
      </p:sp>
      <p:grpSp>
        <p:nvGrpSpPr>
          <p:cNvPr id="7" name="Group 6">
            <a:extLst>
              <a:ext uri="{FF2B5EF4-FFF2-40B4-BE49-F238E27FC236}">
                <a16:creationId xmlns:a16="http://schemas.microsoft.com/office/drawing/2014/main" id="{000DD2AC-5A15-4224-BB21-B05CED651921}"/>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8" name="Freeform 6">
              <a:extLst>
                <a:ext uri="{FF2B5EF4-FFF2-40B4-BE49-F238E27FC236}">
                  <a16:creationId xmlns:a16="http://schemas.microsoft.com/office/drawing/2014/main" id="{BE9DFA14-7175-4779-98A0-C2E458F18B6D}"/>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B7C2C7D2-B9E2-4360-9C53-88ED85F10BAF}"/>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9743522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bullets 2/3 photography">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1E70A04-101A-1640-BC18-92E1712CF623}"/>
              </a:ext>
            </a:extLst>
          </p:cNvPr>
          <p:cNvSpPr>
            <a:spLocks noGrp="1"/>
          </p:cNvSpPr>
          <p:nvPr>
            <p:ph type="pic" sz="quarter" idx="15" hasCustomPrompt="1"/>
          </p:nvPr>
        </p:nvSpPr>
        <p:spPr>
          <a:xfrm>
            <a:off x="4114800" y="0"/>
            <a:ext cx="8077200" cy="6858000"/>
          </a:xfrm>
          <a:prstGeom prst="rect">
            <a:avLst/>
          </a:prstGeom>
        </p:spPr>
        <p:txBody>
          <a:bodyPr/>
          <a:lstStyle>
            <a:lvl1pPr>
              <a:defRPr>
                <a:solidFill>
                  <a:schemeClr val="bg1"/>
                </a:solidFill>
              </a:defRPr>
            </a:lvl1pPr>
          </a:lstStyle>
          <a:p>
            <a:r>
              <a:rPr lang="en-US" dirty="0"/>
              <a:t>Click to insert picture.</a:t>
            </a:r>
          </a:p>
        </p:txBody>
      </p:sp>
      <p:sp>
        <p:nvSpPr>
          <p:cNvPr id="16" name="Text Placeholder 4">
            <a:extLst>
              <a:ext uri="{FF2B5EF4-FFF2-40B4-BE49-F238E27FC236}">
                <a16:creationId xmlns:a16="http://schemas.microsoft.com/office/drawing/2014/main" id="{492F1FA9-3756-604A-A52B-70001EE06775}"/>
              </a:ext>
            </a:extLst>
          </p:cNvPr>
          <p:cNvSpPr>
            <a:spLocks noGrp="1"/>
          </p:cNvSpPr>
          <p:nvPr>
            <p:ph type="body" sz="quarter" idx="13" hasCustomPrompt="1"/>
          </p:nvPr>
        </p:nvSpPr>
        <p:spPr>
          <a:xfrm>
            <a:off x="457199" y="658201"/>
            <a:ext cx="2968625"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18" name="Text Placeholder 2">
            <a:extLst>
              <a:ext uri="{FF2B5EF4-FFF2-40B4-BE49-F238E27FC236}">
                <a16:creationId xmlns:a16="http://schemas.microsoft.com/office/drawing/2014/main" id="{CC604142-670B-DC42-9DC5-95466AC5C33A}"/>
              </a:ext>
            </a:extLst>
          </p:cNvPr>
          <p:cNvSpPr>
            <a:spLocks noGrp="1"/>
          </p:cNvSpPr>
          <p:nvPr>
            <p:ph type="body" sz="quarter" idx="14" hasCustomPrompt="1"/>
          </p:nvPr>
        </p:nvSpPr>
        <p:spPr>
          <a:xfrm>
            <a:off x="457200" y="1609344"/>
            <a:ext cx="2968625" cy="4334256"/>
          </a:xfrm>
          <a:prstGeom prst="rect">
            <a:avLst/>
          </a:prstGeom>
        </p:spPr>
        <p:txBody>
          <a:bodyPr lIns="0" tIns="0" rIns="0" bIns="0" anchor="ctr" anchorCtr="0"/>
          <a:lstStyle>
            <a:lvl1pPr marL="285750" marR="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kumimoji="0" lang="en-US" sz="1600" b="0" i="0" u="none" strike="noStrike" kern="1200" cap="none" spc="0" normalizeH="0" baseline="0" noProof="0">
                <a:ln>
                  <a:noFill/>
                </a:ln>
                <a:solidFill>
                  <a:srgbClr val="FFFFFF"/>
                </a:solidFill>
                <a:effectLst/>
                <a:uLnTx/>
                <a:uFillTx/>
                <a:latin typeface="Trebuchet MS" panose="020B0703020202090204" pitchFamily="34" charset="0"/>
                <a:cs typeface="Calibri" panose="020F050202020403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a:defRPr/>
            </a:pPr>
            <a:r>
              <a:rPr lang="en-US" sz="1800" dirty="0">
                <a:solidFill>
                  <a:srgbClr val="FFFFFF"/>
                </a:solidFill>
                <a:latin typeface="Trebuchet MS" panose="020B0703020202090204" pitchFamily="34" charset="0"/>
              </a:rPr>
              <a:t>An example of a slide </a:t>
            </a:r>
            <a:br>
              <a:rPr lang="en-US" sz="1800" dirty="0">
                <a:solidFill>
                  <a:srgbClr val="FFFFFF"/>
                </a:solidFill>
                <a:latin typeface="Trebuchet MS" panose="020B0703020202090204" pitchFamily="34" charset="0"/>
              </a:rPr>
            </a:br>
            <a:r>
              <a:rPr lang="en-US" sz="1800" dirty="0">
                <a:solidFill>
                  <a:srgbClr val="FFFFFF"/>
                </a:solidFill>
                <a:latin typeface="Trebuchet MS" panose="020B0703020202090204" pitchFamily="34" charset="0"/>
              </a:rPr>
              <a:t>with a bulleted list and photography</a:t>
            </a:r>
          </a:p>
          <a:p>
            <a:pPr>
              <a:defRPr/>
            </a:pPr>
            <a:endParaRPr lang="en-US" sz="1800" dirty="0">
              <a:solidFill>
                <a:srgbClr val="FFFFFF"/>
              </a:solidFill>
              <a:latin typeface="Trebuchet MS" panose="020B0703020202090204" pitchFamily="34" charset="0"/>
            </a:endParaRPr>
          </a:p>
          <a:p>
            <a:pPr>
              <a:defRPr/>
            </a:pPr>
            <a:r>
              <a:rPr lang="en-US" sz="1800" dirty="0">
                <a:solidFill>
                  <a:srgbClr val="FFFFFF"/>
                </a:solidFill>
                <a:latin typeface="Trebuchet MS" panose="020B0703020202090204" pitchFamily="34" charset="0"/>
              </a:rPr>
              <a:t>Click to edit text.</a:t>
            </a:r>
          </a:p>
        </p:txBody>
      </p:sp>
      <p:grpSp>
        <p:nvGrpSpPr>
          <p:cNvPr id="7" name="Group 6">
            <a:extLst>
              <a:ext uri="{FF2B5EF4-FFF2-40B4-BE49-F238E27FC236}">
                <a16:creationId xmlns:a16="http://schemas.microsoft.com/office/drawing/2014/main" id="{705F38F6-78AD-4235-A25D-E276371EA3EC}"/>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8" name="Freeform 6">
              <a:extLst>
                <a:ext uri="{FF2B5EF4-FFF2-40B4-BE49-F238E27FC236}">
                  <a16:creationId xmlns:a16="http://schemas.microsoft.com/office/drawing/2014/main" id="{35B3D35E-0416-438C-BED1-A1CE67CA6FEC}"/>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6F0D8834-9FF2-475B-8200-FFE8DBDBA6B3}"/>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46425977"/>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copy 1/2 photography">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7FC8EC9-1D4E-D44F-AA94-17A3DC34E997}"/>
              </a:ext>
            </a:extLst>
          </p:cNvPr>
          <p:cNvSpPr>
            <a:spLocks noGrp="1"/>
          </p:cNvSpPr>
          <p:nvPr>
            <p:ph type="pic" sz="quarter" idx="15" hasCustomPrompt="1"/>
          </p:nvPr>
        </p:nvSpPr>
        <p:spPr>
          <a:xfrm>
            <a:off x="6096000" y="7280"/>
            <a:ext cx="6096000" cy="6858000"/>
          </a:xfrm>
          <a:prstGeom prst="rect">
            <a:avLst/>
          </a:prstGeom>
        </p:spPr>
        <p:txBody>
          <a:bodyPr tIns="1737360" anchor="t" anchorCtr="0"/>
          <a:lstStyle>
            <a:lvl1pPr marL="0" indent="0" algn="ctr">
              <a:buNone/>
              <a:defRPr sz="1600">
                <a:solidFill>
                  <a:schemeClr val="bg1"/>
                </a:solidFill>
              </a:defRPr>
            </a:lvl1pPr>
          </a:lstStyle>
          <a:p>
            <a:r>
              <a:rPr lang="en-US" dirty="0"/>
              <a:t>Click to insert an image.</a:t>
            </a:r>
          </a:p>
        </p:txBody>
      </p:sp>
      <p:sp>
        <p:nvSpPr>
          <p:cNvPr id="7" name="TextBox 6">
            <a:extLst>
              <a:ext uri="{FF2B5EF4-FFF2-40B4-BE49-F238E27FC236}">
                <a16:creationId xmlns:a16="http://schemas.microsoft.com/office/drawing/2014/main" id="{52FA6F2B-30AC-AD4C-A924-45807945668F}"/>
              </a:ext>
            </a:extLst>
          </p:cNvPr>
          <p:cNvSpPr txBox="1"/>
          <p:nvPr userDrawn="1"/>
        </p:nvSpPr>
        <p:spPr>
          <a:xfrm>
            <a:off x="914400" y="6400800"/>
            <a:ext cx="4870450" cy="230293"/>
          </a:xfrm>
          <a:prstGeom prst="rect">
            <a:avLst/>
          </a:prstGeom>
          <a:noFill/>
        </p:spPr>
        <p:txBody>
          <a:bodyPr wrap="square" lIns="0" tIns="9144" rIns="0" bIns="0" rtlCol="0">
            <a:noAutofit/>
          </a:bodyPr>
          <a:lstStyle/>
          <a:p>
            <a:pPr marL="0" indent="0">
              <a:lnSpc>
                <a:spcPct val="100000"/>
              </a:lnSpc>
              <a:spcBef>
                <a:spcPts val="0"/>
              </a:spcBef>
              <a:buClr>
                <a:schemeClr val="tx1"/>
              </a:buClr>
              <a:buSzPct val="100000"/>
              <a:buFont typeface="Graphik Regular"/>
              <a:buNone/>
            </a:pPr>
            <a:r>
              <a:rPr lang="en-US" sz="700" dirty="0"/>
              <a:t>Proprietary and confidential. Do not distribute.</a:t>
            </a:r>
          </a:p>
        </p:txBody>
      </p:sp>
      <p:sp>
        <p:nvSpPr>
          <p:cNvPr id="8" name="Text Placeholder 4">
            <a:extLst>
              <a:ext uri="{FF2B5EF4-FFF2-40B4-BE49-F238E27FC236}">
                <a16:creationId xmlns:a16="http://schemas.microsoft.com/office/drawing/2014/main" id="{DF0C5594-4192-204E-9EF9-467C544B0A4F}"/>
              </a:ext>
            </a:extLst>
          </p:cNvPr>
          <p:cNvSpPr>
            <a:spLocks noGrp="1"/>
          </p:cNvSpPr>
          <p:nvPr>
            <p:ph type="body" sz="quarter" idx="13" hasCustomPrompt="1"/>
          </p:nvPr>
        </p:nvSpPr>
        <p:spPr>
          <a:xfrm>
            <a:off x="457199" y="658201"/>
            <a:ext cx="5327651" cy="387798"/>
          </a:xfrm>
          <a:prstGeom prst="rect">
            <a:avLst/>
          </a:prstGeom>
        </p:spPr>
        <p:txBody>
          <a:bodyPr wrap="square" lIns="0" tIns="0" rIns="0" bIns="0" anchor="t" anchorCtr="0">
            <a:spAutoFit/>
          </a:bodyPr>
          <a:lstStyle>
            <a:lvl1pPr marL="0" indent="0" algn="ctr">
              <a:lnSpc>
                <a:spcPct val="90000"/>
              </a:lnSpc>
              <a:spcBef>
                <a:spcPts val="0"/>
              </a:spcBef>
              <a:buNone/>
              <a:defRPr sz="2800" b="0" i="0" cap="none" spc="0" baseline="0">
                <a:solidFill>
                  <a:schemeClr val="bg1"/>
                </a:solidFill>
                <a:latin typeface="+mj-lt"/>
              </a:defRPr>
            </a:lvl1pPr>
            <a:lvl2pPr marL="0" indent="0" algn="ctr">
              <a:spcBef>
                <a:spcPts val="1200"/>
              </a:spcBef>
              <a:buNone/>
              <a:defRPr b="0" i="0">
                <a:solidFill>
                  <a:schemeClr val="bg1"/>
                </a:solidFill>
                <a:latin typeface="Graphik Medium" panose="020B0503030202060203" pitchFamily="34" charset="77"/>
              </a:defRPr>
            </a:lvl2pPr>
            <a:lvl3pPr marL="0" indent="0" algn="ctr">
              <a:spcBef>
                <a:spcPts val="1200"/>
              </a:spcBef>
              <a:buNone/>
              <a:defRPr b="0" i="0">
                <a:solidFill>
                  <a:schemeClr val="bg1"/>
                </a:solidFill>
                <a:latin typeface="+mn-lt"/>
              </a:defRPr>
            </a:lvl3pPr>
            <a:lvl4pPr marL="0" indent="0">
              <a:spcBef>
                <a:spcPts val="1200"/>
              </a:spcBef>
              <a:buNone/>
              <a:defRPr b="0" i="0">
                <a:latin typeface="+mn-lt"/>
              </a:defRPr>
            </a:lvl4pPr>
            <a:lvl5pPr marL="0" indent="0">
              <a:spcBef>
                <a:spcPts val="1200"/>
              </a:spcBef>
              <a:buNone/>
              <a:defRPr b="0" i="0">
                <a:latin typeface="+mn-lt"/>
              </a:defRPr>
            </a:lvl5pPr>
            <a:lvl6pPr marL="0" indent="0">
              <a:spcBef>
                <a:spcPts val="1200"/>
              </a:spcBef>
              <a:buNone/>
              <a:defRPr b="0" i="0">
                <a:latin typeface="+mn-lt"/>
              </a:defRPr>
            </a:lvl6pPr>
            <a:lvl7pPr marL="0" indent="0">
              <a:spcBef>
                <a:spcPts val="1200"/>
              </a:spcBef>
              <a:buNone/>
              <a:defRPr b="0" i="0">
                <a:latin typeface="+mn-lt"/>
              </a:defRPr>
            </a:lvl7pPr>
            <a:lvl8pPr marL="0" indent="0">
              <a:spcBef>
                <a:spcPts val="1200"/>
              </a:spcBef>
              <a:buNone/>
              <a:defRPr b="0" i="0">
                <a:latin typeface="+mn-lt"/>
              </a:defRPr>
            </a:lvl8pPr>
            <a:lvl9pPr marL="0" indent="0">
              <a:spcBef>
                <a:spcPts val="1200"/>
              </a:spcBef>
              <a:buNone/>
              <a:defRPr b="0" i="0">
                <a:latin typeface="+mn-lt"/>
              </a:defRPr>
            </a:lvl9pPr>
          </a:lstStyle>
          <a:p>
            <a:pPr lvl="0"/>
            <a:r>
              <a:rPr lang="en-US" dirty="0"/>
              <a:t>Header Text</a:t>
            </a:r>
          </a:p>
        </p:txBody>
      </p:sp>
      <p:sp>
        <p:nvSpPr>
          <p:cNvPr id="9" name="Text Placeholder 2">
            <a:extLst>
              <a:ext uri="{FF2B5EF4-FFF2-40B4-BE49-F238E27FC236}">
                <a16:creationId xmlns:a16="http://schemas.microsoft.com/office/drawing/2014/main" id="{5EFF52F4-F400-BD42-8D56-83900F7014A2}"/>
              </a:ext>
            </a:extLst>
          </p:cNvPr>
          <p:cNvSpPr>
            <a:spLocks noGrp="1"/>
          </p:cNvSpPr>
          <p:nvPr>
            <p:ph type="body" sz="quarter" idx="14" hasCustomPrompt="1"/>
          </p:nvPr>
        </p:nvSpPr>
        <p:spPr>
          <a:xfrm>
            <a:off x="457200" y="1609344"/>
            <a:ext cx="5327650" cy="4334256"/>
          </a:xfrm>
          <a:prstGeom prst="rect">
            <a:avLst/>
          </a:prstGeom>
        </p:spPr>
        <p:txBody>
          <a:bodyPr lIns="0" tIns="0" rIns="0" bIns="0" anchor="ctr" anchorCtr="0"/>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kumimoji="0" lang="en-US" sz="1600" b="0" i="0" u="none" strike="noStrike" kern="1200" cap="none" spc="0" normalizeH="0" baseline="0" noProof="0">
                <a:ln>
                  <a:noFill/>
                </a:ln>
                <a:solidFill>
                  <a:srgbClr val="FFFFFF"/>
                </a:solidFill>
                <a:effectLst/>
                <a:uLnTx/>
                <a:uFillTx/>
                <a:latin typeface="Trebuchet MS" panose="020B0703020202090204" pitchFamily="34" charset="0"/>
                <a:cs typeface="Calibri" panose="020F050202020403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a:defRPr/>
            </a:pPr>
            <a:r>
              <a:rPr lang="en-US" sz="1600" dirty="0">
                <a:solidFill>
                  <a:srgbClr val="FFFFFF"/>
                </a:solidFill>
                <a:latin typeface="Trebuchet MS" panose="020B0703020202090204" pitchFamily="34" charset="0"/>
              </a:rPr>
              <a:t>Example of a slide with ½ photography and ½ body copy.</a:t>
            </a:r>
          </a:p>
          <a:p>
            <a:pPr>
              <a:defRPr/>
            </a:pPr>
            <a:endParaRPr lang="en-US" sz="1600" dirty="0">
              <a:solidFill>
                <a:srgbClr val="FFFFFF"/>
              </a:solidFill>
              <a:latin typeface="Trebuchet MS" panose="020B0703020202090204" pitchFamily="34" charset="0"/>
            </a:endParaRPr>
          </a:p>
          <a:p>
            <a:pPr>
              <a:defRPr/>
            </a:pPr>
            <a:r>
              <a:rPr lang="en-US" sz="1600" dirty="0">
                <a:solidFill>
                  <a:srgbClr val="FFFFFF"/>
                </a:solidFill>
                <a:latin typeface="Trebuchet MS" panose="020B0703020202090204" pitchFamily="34" charset="0"/>
              </a:rPr>
              <a:t>Click here to edit text.</a:t>
            </a:r>
          </a:p>
          <a:p>
            <a:pPr>
              <a:defRPr/>
            </a:pPr>
            <a:endParaRPr lang="en-US" sz="1600" dirty="0">
              <a:solidFill>
                <a:srgbClr val="FFFFFF"/>
              </a:solidFill>
              <a:latin typeface="Trebuchet MS" panose="020B0703020202090204" pitchFamily="34" charset="0"/>
            </a:endParaRPr>
          </a:p>
        </p:txBody>
      </p:sp>
      <p:grpSp>
        <p:nvGrpSpPr>
          <p:cNvPr id="10" name="Group 9">
            <a:extLst>
              <a:ext uri="{FF2B5EF4-FFF2-40B4-BE49-F238E27FC236}">
                <a16:creationId xmlns:a16="http://schemas.microsoft.com/office/drawing/2014/main" id="{45BE2CE6-F9D2-481D-9722-18C120969E70}"/>
              </a:ext>
            </a:extLst>
          </p:cNvPr>
          <p:cNvGrpSpPr>
            <a:grpSpLocks noChangeAspect="1"/>
          </p:cNvGrpSpPr>
          <p:nvPr userDrawn="1"/>
        </p:nvGrpSpPr>
        <p:grpSpPr bwMode="auto">
          <a:xfrm>
            <a:off x="11523227" y="6169794"/>
            <a:ext cx="468957" cy="411981"/>
            <a:chOff x="7171" y="3741"/>
            <a:chExt cx="214" cy="188"/>
          </a:xfrm>
          <a:effectLst>
            <a:outerShdw blurRad="50800" dist="38100" dir="2700000" algn="tl" rotWithShape="0">
              <a:prstClr val="black">
                <a:alpha val="40000"/>
              </a:prstClr>
            </a:outerShdw>
          </a:effectLst>
        </p:grpSpPr>
        <p:sp>
          <p:nvSpPr>
            <p:cNvPr id="11" name="Freeform 6">
              <a:extLst>
                <a:ext uri="{FF2B5EF4-FFF2-40B4-BE49-F238E27FC236}">
                  <a16:creationId xmlns:a16="http://schemas.microsoft.com/office/drawing/2014/main" id="{69192F54-20FC-4414-903B-2856EE34134C}"/>
                </a:ext>
              </a:extLst>
            </p:cNvPr>
            <p:cNvSpPr>
              <a:spLocks/>
            </p:cNvSpPr>
            <p:nvPr userDrawn="1"/>
          </p:nvSpPr>
          <p:spPr bwMode="auto">
            <a:xfrm>
              <a:off x="7171" y="3741"/>
              <a:ext cx="214" cy="73"/>
            </a:xfrm>
            <a:custGeom>
              <a:avLst/>
              <a:gdLst>
                <a:gd name="T0" fmla="*/ 4 w 816"/>
                <a:gd name="T1" fmla="*/ 270 h 279"/>
                <a:gd name="T2" fmla="*/ 4 w 816"/>
                <a:gd name="T3" fmla="*/ 270 h 279"/>
                <a:gd name="T4" fmla="*/ 3 w 816"/>
                <a:gd name="T5" fmla="*/ 270 h 279"/>
                <a:gd name="T6" fmla="*/ 0 w 816"/>
                <a:gd name="T7" fmla="*/ 268 h 279"/>
                <a:gd name="T8" fmla="*/ 0 w 816"/>
                <a:gd name="T9" fmla="*/ 266 h 279"/>
                <a:gd name="T10" fmla="*/ 1 w 816"/>
                <a:gd name="T11" fmla="*/ 266 h 279"/>
                <a:gd name="T12" fmla="*/ 408 w 816"/>
                <a:gd name="T13" fmla="*/ 0 h 279"/>
                <a:gd name="T14" fmla="*/ 816 w 816"/>
                <a:gd name="T15" fmla="*/ 266 h 279"/>
                <a:gd name="T16" fmla="*/ 816 w 816"/>
                <a:gd name="T17" fmla="*/ 267 h 279"/>
                <a:gd name="T18" fmla="*/ 816 w 816"/>
                <a:gd name="T19" fmla="*/ 268 h 279"/>
                <a:gd name="T20" fmla="*/ 814 w 816"/>
                <a:gd name="T21" fmla="*/ 270 h 279"/>
                <a:gd name="T22" fmla="*/ 812 w 816"/>
                <a:gd name="T23" fmla="*/ 270 h 279"/>
                <a:gd name="T24" fmla="*/ 812 w 816"/>
                <a:gd name="T25" fmla="*/ 270 h 279"/>
                <a:gd name="T26" fmla="*/ 688 w 816"/>
                <a:gd name="T27" fmla="*/ 240 h 279"/>
                <a:gd name="T28" fmla="*/ 550 w 816"/>
                <a:gd name="T29" fmla="*/ 279 h 279"/>
                <a:gd name="T30" fmla="*/ 549 w 816"/>
                <a:gd name="T31" fmla="*/ 279 h 279"/>
                <a:gd name="T32" fmla="*/ 548 w 816"/>
                <a:gd name="T33" fmla="*/ 279 h 279"/>
                <a:gd name="T34" fmla="*/ 546 w 816"/>
                <a:gd name="T35" fmla="*/ 279 h 279"/>
                <a:gd name="T36" fmla="*/ 546 w 816"/>
                <a:gd name="T37" fmla="*/ 279 h 279"/>
                <a:gd name="T38" fmla="*/ 408 w 816"/>
                <a:gd name="T39" fmla="*/ 240 h 279"/>
                <a:gd name="T40" fmla="*/ 270 w 816"/>
                <a:gd name="T41" fmla="*/ 279 h 279"/>
                <a:gd name="T42" fmla="*/ 270 w 816"/>
                <a:gd name="T43" fmla="*/ 279 h 279"/>
                <a:gd name="T44" fmla="*/ 268 w 816"/>
                <a:gd name="T45" fmla="*/ 279 h 279"/>
                <a:gd name="T46" fmla="*/ 267 w 816"/>
                <a:gd name="T47" fmla="*/ 279 h 279"/>
                <a:gd name="T48" fmla="*/ 267 w 816"/>
                <a:gd name="T49" fmla="*/ 279 h 279"/>
                <a:gd name="T50" fmla="*/ 128 w 816"/>
                <a:gd name="T51" fmla="*/ 240 h 279"/>
                <a:gd name="T52" fmla="*/ 4 w 816"/>
                <a:gd name="T53" fmla="*/ 269 h 279"/>
                <a:gd name="T54" fmla="*/ 4 w 816"/>
                <a:gd name="T55" fmla="*/ 27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16" h="279">
                  <a:moveTo>
                    <a:pt x="4" y="270"/>
                  </a:moveTo>
                  <a:lnTo>
                    <a:pt x="4" y="270"/>
                  </a:lnTo>
                  <a:cubicBezTo>
                    <a:pt x="4" y="270"/>
                    <a:pt x="3" y="270"/>
                    <a:pt x="3" y="270"/>
                  </a:cubicBezTo>
                  <a:cubicBezTo>
                    <a:pt x="1" y="270"/>
                    <a:pt x="0" y="269"/>
                    <a:pt x="0" y="268"/>
                  </a:cubicBezTo>
                  <a:cubicBezTo>
                    <a:pt x="0" y="267"/>
                    <a:pt x="0" y="267"/>
                    <a:pt x="0" y="266"/>
                  </a:cubicBezTo>
                  <a:lnTo>
                    <a:pt x="1" y="266"/>
                  </a:lnTo>
                  <a:cubicBezTo>
                    <a:pt x="69" y="109"/>
                    <a:pt x="226" y="0"/>
                    <a:pt x="408" y="0"/>
                  </a:cubicBezTo>
                  <a:cubicBezTo>
                    <a:pt x="590" y="0"/>
                    <a:pt x="747" y="110"/>
                    <a:pt x="816" y="266"/>
                  </a:cubicBezTo>
                  <a:lnTo>
                    <a:pt x="816" y="267"/>
                  </a:lnTo>
                  <a:cubicBezTo>
                    <a:pt x="816" y="267"/>
                    <a:pt x="816" y="267"/>
                    <a:pt x="816" y="268"/>
                  </a:cubicBezTo>
                  <a:cubicBezTo>
                    <a:pt x="816" y="269"/>
                    <a:pt x="815" y="270"/>
                    <a:pt x="814" y="270"/>
                  </a:cubicBezTo>
                  <a:cubicBezTo>
                    <a:pt x="813" y="270"/>
                    <a:pt x="813" y="270"/>
                    <a:pt x="812" y="270"/>
                  </a:cubicBezTo>
                  <a:lnTo>
                    <a:pt x="812" y="270"/>
                  </a:lnTo>
                  <a:cubicBezTo>
                    <a:pt x="781" y="251"/>
                    <a:pt x="736" y="240"/>
                    <a:pt x="688" y="240"/>
                  </a:cubicBezTo>
                  <a:cubicBezTo>
                    <a:pt x="631" y="240"/>
                    <a:pt x="581" y="255"/>
                    <a:pt x="550" y="279"/>
                  </a:cubicBezTo>
                  <a:lnTo>
                    <a:pt x="549" y="279"/>
                  </a:lnTo>
                  <a:cubicBezTo>
                    <a:pt x="549" y="279"/>
                    <a:pt x="549" y="279"/>
                    <a:pt x="548" y="279"/>
                  </a:cubicBezTo>
                  <a:cubicBezTo>
                    <a:pt x="547" y="279"/>
                    <a:pt x="547" y="279"/>
                    <a:pt x="546" y="279"/>
                  </a:cubicBezTo>
                  <a:lnTo>
                    <a:pt x="546" y="279"/>
                  </a:lnTo>
                  <a:cubicBezTo>
                    <a:pt x="514" y="255"/>
                    <a:pt x="464" y="240"/>
                    <a:pt x="408" y="240"/>
                  </a:cubicBezTo>
                  <a:cubicBezTo>
                    <a:pt x="352" y="240"/>
                    <a:pt x="302" y="255"/>
                    <a:pt x="270" y="279"/>
                  </a:cubicBezTo>
                  <a:lnTo>
                    <a:pt x="270" y="279"/>
                  </a:lnTo>
                  <a:cubicBezTo>
                    <a:pt x="269" y="279"/>
                    <a:pt x="269" y="279"/>
                    <a:pt x="268" y="279"/>
                  </a:cubicBezTo>
                  <a:cubicBezTo>
                    <a:pt x="268" y="279"/>
                    <a:pt x="267" y="279"/>
                    <a:pt x="267" y="279"/>
                  </a:cubicBezTo>
                  <a:lnTo>
                    <a:pt x="267" y="279"/>
                  </a:lnTo>
                  <a:cubicBezTo>
                    <a:pt x="235" y="255"/>
                    <a:pt x="185" y="240"/>
                    <a:pt x="128" y="240"/>
                  </a:cubicBezTo>
                  <a:cubicBezTo>
                    <a:pt x="80" y="240"/>
                    <a:pt x="36" y="251"/>
                    <a:pt x="4" y="269"/>
                  </a:cubicBezTo>
                  <a:lnTo>
                    <a:pt x="4" y="270"/>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85570C46-9372-4A34-AD5F-BEA74F1D5C77}"/>
                </a:ext>
              </a:extLst>
            </p:cNvPr>
            <p:cNvSpPr>
              <a:spLocks/>
            </p:cNvSpPr>
            <p:nvPr userDrawn="1"/>
          </p:nvSpPr>
          <p:spPr bwMode="auto">
            <a:xfrm>
              <a:off x="7242" y="3811"/>
              <a:ext cx="42" cy="118"/>
            </a:xfrm>
            <a:custGeom>
              <a:avLst/>
              <a:gdLst>
                <a:gd name="T0" fmla="*/ 161 w 161"/>
                <a:gd name="T1" fmla="*/ 4 h 449"/>
                <a:gd name="T2" fmla="*/ 161 w 161"/>
                <a:gd name="T3" fmla="*/ 4 h 449"/>
                <a:gd name="T4" fmla="*/ 161 w 161"/>
                <a:gd name="T5" fmla="*/ 4 h 449"/>
                <a:gd name="T6" fmla="*/ 159 w 161"/>
                <a:gd name="T7" fmla="*/ 2 h 449"/>
                <a:gd name="T8" fmla="*/ 159 w 161"/>
                <a:gd name="T9" fmla="*/ 1 h 449"/>
                <a:gd name="T10" fmla="*/ 137 w 161"/>
                <a:gd name="T11" fmla="*/ 0 h 449"/>
                <a:gd name="T12" fmla="*/ 119 w 161"/>
                <a:gd name="T13" fmla="*/ 1 h 449"/>
                <a:gd name="T14" fmla="*/ 119 w 161"/>
                <a:gd name="T15" fmla="*/ 1 h 449"/>
                <a:gd name="T16" fmla="*/ 117 w 161"/>
                <a:gd name="T17" fmla="*/ 3 h 449"/>
                <a:gd name="T18" fmla="*/ 117 w 161"/>
                <a:gd name="T19" fmla="*/ 3 h 449"/>
                <a:gd name="T20" fmla="*/ 117 w 161"/>
                <a:gd name="T21" fmla="*/ 367 h 449"/>
                <a:gd name="T22" fmla="*/ 79 w 161"/>
                <a:gd name="T23" fmla="*/ 404 h 449"/>
                <a:gd name="T24" fmla="*/ 44 w 161"/>
                <a:gd name="T25" fmla="*/ 379 h 449"/>
                <a:gd name="T26" fmla="*/ 44 w 161"/>
                <a:gd name="T27" fmla="*/ 379 h 449"/>
                <a:gd name="T28" fmla="*/ 23 w 161"/>
                <a:gd name="T29" fmla="*/ 364 h 449"/>
                <a:gd name="T30" fmla="*/ 0 w 161"/>
                <a:gd name="T31" fmla="*/ 386 h 449"/>
                <a:gd name="T32" fmla="*/ 1 w 161"/>
                <a:gd name="T33" fmla="*/ 392 h 449"/>
                <a:gd name="T34" fmla="*/ 1 w 161"/>
                <a:gd name="T35" fmla="*/ 392 h 449"/>
                <a:gd name="T36" fmla="*/ 79 w 161"/>
                <a:gd name="T37" fmla="*/ 449 h 449"/>
                <a:gd name="T38" fmla="*/ 161 w 161"/>
                <a:gd name="T39" fmla="*/ 367 h 449"/>
                <a:gd name="T40" fmla="*/ 161 w 161"/>
                <a:gd name="T41" fmla="*/ 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449">
                  <a:moveTo>
                    <a:pt x="161" y="4"/>
                  </a:moveTo>
                  <a:lnTo>
                    <a:pt x="161" y="4"/>
                  </a:lnTo>
                  <a:lnTo>
                    <a:pt x="161" y="4"/>
                  </a:lnTo>
                  <a:cubicBezTo>
                    <a:pt x="161" y="2"/>
                    <a:pt x="160" y="2"/>
                    <a:pt x="159" y="2"/>
                  </a:cubicBezTo>
                  <a:lnTo>
                    <a:pt x="159" y="1"/>
                  </a:lnTo>
                  <a:cubicBezTo>
                    <a:pt x="152" y="1"/>
                    <a:pt x="145" y="0"/>
                    <a:pt x="137" y="0"/>
                  </a:cubicBezTo>
                  <a:cubicBezTo>
                    <a:pt x="131" y="0"/>
                    <a:pt x="125" y="1"/>
                    <a:pt x="119" y="1"/>
                  </a:cubicBezTo>
                  <a:lnTo>
                    <a:pt x="119" y="1"/>
                  </a:lnTo>
                  <a:cubicBezTo>
                    <a:pt x="118" y="1"/>
                    <a:pt x="117" y="2"/>
                    <a:pt x="117" y="3"/>
                  </a:cubicBezTo>
                  <a:lnTo>
                    <a:pt x="117" y="3"/>
                  </a:lnTo>
                  <a:lnTo>
                    <a:pt x="117" y="367"/>
                  </a:lnTo>
                  <a:cubicBezTo>
                    <a:pt x="117" y="387"/>
                    <a:pt x="100" y="404"/>
                    <a:pt x="79" y="404"/>
                  </a:cubicBezTo>
                  <a:cubicBezTo>
                    <a:pt x="63" y="404"/>
                    <a:pt x="49" y="394"/>
                    <a:pt x="44" y="379"/>
                  </a:cubicBezTo>
                  <a:lnTo>
                    <a:pt x="44" y="379"/>
                  </a:lnTo>
                  <a:cubicBezTo>
                    <a:pt x="41" y="370"/>
                    <a:pt x="32" y="364"/>
                    <a:pt x="23" y="364"/>
                  </a:cubicBezTo>
                  <a:cubicBezTo>
                    <a:pt x="10" y="364"/>
                    <a:pt x="0" y="374"/>
                    <a:pt x="0" y="386"/>
                  </a:cubicBezTo>
                  <a:cubicBezTo>
                    <a:pt x="0" y="388"/>
                    <a:pt x="1" y="390"/>
                    <a:pt x="1" y="392"/>
                  </a:cubicBezTo>
                  <a:lnTo>
                    <a:pt x="1" y="392"/>
                  </a:lnTo>
                  <a:cubicBezTo>
                    <a:pt x="12" y="425"/>
                    <a:pt x="43" y="449"/>
                    <a:pt x="79" y="449"/>
                  </a:cubicBezTo>
                  <a:cubicBezTo>
                    <a:pt x="124" y="449"/>
                    <a:pt x="161" y="412"/>
                    <a:pt x="161" y="367"/>
                  </a:cubicBezTo>
                  <a:lnTo>
                    <a:pt x="161" y="4"/>
                  </a:lnTo>
                  <a:close/>
                </a:path>
              </a:pathLst>
            </a:custGeom>
            <a:solidFill>
              <a:srgbClr val="E0171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5175525"/>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65FFBF-A739-42AC-88EA-7C2BF1D81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927833-2430-4839-BA9B-BCB090E5E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0C2D298-B7AD-48B8-BD53-87D2CC39C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DD1EFD74-4C39-4162-8E0A-A47C91C326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A780C2A-A418-4A18-89C5-5033376D30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BAE54-309E-4E6C-A8A2-DEA58B1620F8}" type="slidenum">
              <a:rPr lang="en-US" smtClean="0"/>
              <a:t>‹#›</a:t>
            </a:fld>
            <a:endParaRPr lang="en-US" dirty="0"/>
          </a:p>
        </p:txBody>
      </p:sp>
    </p:spTree>
    <p:extLst>
      <p:ext uri="{BB962C8B-B14F-4D97-AF65-F5344CB8AC3E}">
        <p14:creationId xmlns:p14="http://schemas.microsoft.com/office/powerpoint/2010/main" val="182624462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9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C3F4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588128C-428D-F444-8EBF-FD32D0BC3DD2}"/>
              </a:ext>
            </a:extLst>
          </p:cNvPr>
          <p:cNvSpPr/>
          <p:nvPr userDrawn="1"/>
        </p:nvSpPr>
        <p:spPr>
          <a:xfrm rot="10800000">
            <a:off x="0" y="0"/>
            <a:ext cx="12192000" cy="6858000"/>
          </a:xfrm>
          <a:prstGeom prst="rect">
            <a:avLst/>
          </a:prstGeom>
          <a:gradFill flip="none" rotWithShape="1">
            <a:gsLst>
              <a:gs pos="45000">
                <a:schemeClr val="tx1">
                  <a:alpha val="10000"/>
                </a:schemeClr>
              </a:gs>
              <a:gs pos="0">
                <a:schemeClr val="tx1">
                  <a:alpha val="5000"/>
                </a:schemeClr>
              </a:gs>
              <a:gs pos="100000">
                <a:schemeClr val="tx1">
                  <a:alpha val="8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3" name="Slide Number Placeholder 1">
            <a:extLst>
              <a:ext uri="{FF2B5EF4-FFF2-40B4-BE49-F238E27FC236}">
                <a16:creationId xmlns:a16="http://schemas.microsoft.com/office/drawing/2014/main" id="{BB77D638-563B-4653-9299-516FE6E3A0F5}"/>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sp>
        <p:nvSpPr>
          <p:cNvPr id="2" name="Footer Placeholder 1">
            <a:extLst>
              <a:ext uri="{FF2B5EF4-FFF2-40B4-BE49-F238E27FC236}">
                <a16:creationId xmlns:a16="http://schemas.microsoft.com/office/drawing/2014/main" id="{2A81F5BC-B977-4CBF-9A5D-18D61A8A07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26418051"/>
      </p:ext>
    </p:extLst>
  </p:cSld>
  <p:clrMap bg1="lt1" tx1="dk1" bg2="lt2" tx2="dk2" accent1="accent1" accent2="accent2" accent3="accent3" accent4="accent4" accent5="accent5" accent6="accent6" hlink="hlink" folHlink="folHlink"/>
  <p:sldLayoutIdLst>
    <p:sldLayoutId id="2147483805" r:id="rId1"/>
    <p:sldLayoutId id="2147483769" r:id="rId2"/>
    <p:sldLayoutId id="2147483802" r:id="rId3"/>
    <p:sldLayoutId id="2147483770" r:id="rId4"/>
    <p:sldLayoutId id="2147483803" r:id="rId5"/>
    <p:sldLayoutId id="2147483773" r:id="rId6"/>
    <p:sldLayoutId id="2147483804" r:id="rId7"/>
    <p:sldLayoutId id="2147483789" r:id="rId8"/>
    <p:sldLayoutId id="2147483771" r:id="rId9"/>
    <p:sldLayoutId id="2147483772" r:id="rId10"/>
    <p:sldLayoutId id="2147483784" r:id="rId11"/>
    <p:sldLayoutId id="2147483787" r:id="rId12"/>
    <p:sldLayoutId id="2147483811" r:id="rId13"/>
    <p:sldLayoutId id="2147483810" r:id="rId14"/>
    <p:sldLayoutId id="2147483807" r:id="rId15"/>
    <p:sldLayoutId id="2147483855" r:id="rId16"/>
    <p:sldLayoutId id="2147483808" r:id="rId17"/>
    <p:sldLayoutId id="2147483812" r:id="rId18"/>
    <p:sldLayoutId id="2147483813" r:id="rId19"/>
    <p:sldLayoutId id="2147483809" r:id="rId20"/>
    <p:sldLayoutId id="2147483672" r:id="rId21"/>
    <p:sldLayoutId id="2147483767" r:id="rId22"/>
    <p:sldLayoutId id="2147483759" r:id="rId23"/>
    <p:sldLayoutId id="2147483768" r:id="rId24"/>
    <p:sldLayoutId id="2147483774" r:id="rId25"/>
    <p:sldLayoutId id="2147483814" r:id="rId26"/>
    <p:sldLayoutId id="2147483775" r:id="rId27"/>
    <p:sldLayoutId id="2147483806" r:id="rId28"/>
    <p:sldLayoutId id="2147483776" r:id="rId29"/>
    <p:sldLayoutId id="2147483788" r:id="rId30"/>
    <p:sldLayoutId id="2147483853" r:id="rId31"/>
    <p:sldLayoutId id="2147483851" r:id="rId32"/>
    <p:sldLayoutId id="2147483852" r:id="rId33"/>
  </p:sldLayoutIdLst>
  <p:hf hdr="0" dt="0"/>
  <p:txStyles>
    <p:titleStyle>
      <a:lvl1pPr algn="ctr" defTabSz="914400" rtl="0" eaLnBrk="1" latinLnBrk="0" hangingPunct="1">
        <a:lnSpc>
          <a:spcPct val="100000"/>
        </a:lnSpc>
        <a:spcBef>
          <a:spcPct val="0"/>
        </a:spcBef>
        <a:buNone/>
        <a:defRPr sz="4400" kern="1200" spc="300">
          <a:solidFill>
            <a:schemeClr val="bg1"/>
          </a:solidFill>
          <a:latin typeface="Trebuchet MS" panose="020B0703020202090204" pitchFamily="34" charset="0"/>
          <a:ea typeface="+mj-ea"/>
          <a:cs typeface="+mj-cs"/>
        </a:defRPr>
      </a:lvl1pPr>
    </p:titleStyle>
    <p:bodyStyle>
      <a:lvl1pPr marL="171450" indent="-173736" algn="l" defTabSz="914400" rtl="0" eaLnBrk="1" latinLnBrk="0" hangingPunct="1">
        <a:lnSpc>
          <a:spcPct val="100000"/>
        </a:lnSpc>
        <a:spcBef>
          <a:spcPts val="1200"/>
        </a:spcBef>
        <a:buFont typeface="Graphik Regular" pitchFamily="34" charset="0"/>
        <a:buChar char="•"/>
        <a:defRPr sz="1200" kern="1200">
          <a:solidFill>
            <a:schemeClr val="tx1"/>
          </a:solidFill>
          <a:latin typeface="Trebuchet MS" panose="020B0703020202090204" pitchFamily="34" charset="0"/>
          <a:ea typeface="+mn-ea"/>
          <a:cs typeface="+mn-cs"/>
        </a:defRPr>
      </a:lvl1pPr>
      <a:lvl2pPr marL="6309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Trebuchet MS" panose="020B0703020202090204" pitchFamily="34" charset="0"/>
          <a:ea typeface="+mn-ea"/>
          <a:cs typeface="+mn-cs"/>
        </a:defRPr>
      </a:lvl2pPr>
      <a:lvl3pPr marL="10881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Trebuchet MS" panose="020B0703020202090204" pitchFamily="34" charset="0"/>
          <a:ea typeface="+mn-ea"/>
          <a:cs typeface="+mn-cs"/>
        </a:defRPr>
      </a:lvl3pPr>
      <a:lvl4pPr marL="15453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Trebuchet MS" panose="020B0703020202090204" pitchFamily="34" charset="0"/>
          <a:ea typeface="+mn-ea"/>
          <a:cs typeface="+mn-cs"/>
        </a:defRPr>
      </a:lvl4pPr>
      <a:lvl5pPr marL="20025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Trebuchet MS" panose="020B0703020202090204" pitchFamily="34" charset="0"/>
          <a:ea typeface="+mn-ea"/>
          <a:cs typeface="+mn-cs"/>
        </a:defRPr>
      </a:lvl5pPr>
      <a:lvl6pPr marL="24597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6pPr>
      <a:lvl7pPr marL="29169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7pPr>
      <a:lvl8pPr marL="33741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8pPr>
      <a:lvl9pPr marL="38313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4032">
          <p15:clr>
            <a:srgbClr val="F26B43"/>
          </p15:clr>
        </p15:guide>
        <p15:guide id="3" pos="288">
          <p15:clr>
            <a:srgbClr val="F26B43"/>
          </p15:clr>
        </p15:guide>
        <p15:guide id="5" pos="7392">
          <p15:clr>
            <a:srgbClr val="F26B43"/>
          </p15:clr>
        </p15:guide>
        <p15:guide id="7" pos="1774">
          <p15:clr>
            <a:srgbClr val="F26B43"/>
          </p15:clr>
        </p15:guide>
        <p15:guide id="8" pos="2158">
          <p15:clr>
            <a:srgbClr val="F26B43"/>
          </p15:clr>
        </p15:guide>
        <p15:guide id="9" pos="3644">
          <p15:clr>
            <a:srgbClr val="F26B43"/>
          </p15:clr>
        </p15:guide>
        <p15:guide id="10" pos="5520">
          <p15:clr>
            <a:srgbClr val="F26B43"/>
          </p15:clr>
        </p15:guide>
        <p15:guide id="11" pos="5906">
          <p15:clr>
            <a:srgbClr val="F26B43"/>
          </p15:clr>
        </p15:guide>
        <p15:guide id="12" pos="3840">
          <p15:clr>
            <a:srgbClr val="F26B43"/>
          </p15:clr>
        </p15:guide>
        <p15:guide id="13" orient="horz" pos="1008">
          <p15:clr>
            <a:srgbClr val="F26B43"/>
          </p15:clr>
        </p15:guide>
        <p15:guide id="14" orient="horz" pos="4032">
          <p15:clr>
            <a:srgbClr val="F26B43"/>
          </p15:clr>
        </p15:guide>
        <p15:guide id="15" orient="horz" pos="3744">
          <p15:clr>
            <a:srgbClr val="F26B43"/>
          </p15:clr>
        </p15:guide>
        <p15:guide id="20" orient="horz" pos="576">
          <p15:clr>
            <a:srgbClr val="F26B43"/>
          </p15:clr>
        </p15:guide>
        <p15:guide id="21" orient="horz" pos="3888">
          <p15:clr>
            <a:srgbClr val="F26B43"/>
          </p15:clr>
        </p15:guide>
        <p15:guide id="22" orient="horz" pos="1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3921EA-D3DB-1A4B-AB1A-E24DDB95FFB5}"/>
              </a:ext>
            </a:extLst>
          </p:cNvPr>
          <p:cNvSpPr/>
          <p:nvPr userDrawn="1"/>
        </p:nvSpPr>
        <p:spPr>
          <a:xfrm rot="10800000">
            <a:off x="0" y="0"/>
            <a:ext cx="12192000" cy="6858000"/>
          </a:xfrm>
          <a:prstGeom prst="rect">
            <a:avLst/>
          </a:prstGeom>
          <a:gradFill flip="none" rotWithShape="1">
            <a:gsLst>
              <a:gs pos="44000">
                <a:srgbClr val="FFFFFF">
                  <a:alpha val="10000"/>
                </a:srgbClr>
              </a:gs>
              <a:gs pos="0">
                <a:srgbClr val="FFFFFF">
                  <a:alpha val="39000"/>
                </a:srgbClr>
              </a:gs>
              <a:gs pos="100000">
                <a:srgbClr val="FFFFFF"/>
              </a:gs>
            </a:gsLst>
            <a:lin ang="2700000" scaled="0"/>
            <a:tileRect/>
          </a:gradFill>
          <a:ln w="12700" cap="sq"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 name="Slide Number Placeholder 1">
            <a:extLst>
              <a:ext uri="{FF2B5EF4-FFF2-40B4-BE49-F238E27FC236}">
                <a16:creationId xmlns:a16="http://schemas.microsoft.com/office/drawing/2014/main" id="{5C56D09A-E459-482B-ADF4-136A47552580}"/>
              </a:ext>
            </a:extLst>
          </p:cNvPr>
          <p:cNvSpPr>
            <a:spLocks noGrp="1"/>
          </p:cNvSpPr>
          <p:nvPr>
            <p:ph type="sldNum" sz="quarter" idx="4"/>
          </p:nvPr>
        </p:nvSpPr>
        <p:spPr>
          <a:xfrm>
            <a:off x="228600" y="6356349"/>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9DC49-0254-4B70-B36F-E22A7B1585FA}" type="slidenum">
              <a:rPr lang="en-US" smtClean="0"/>
              <a:t>‹#›</a:t>
            </a:fld>
            <a:endParaRPr lang="en-US" dirty="0"/>
          </a:p>
        </p:txBody>
      </p:sp>
      <p:sp>
        <p:nvSpPr>
          <p:cNvPr id="3" name="Footer Placeholder 2">
            <a:extLst>
              <a:ext uri="{FF2B5EF4-FFF2-40B4-BE49-F238E27FC236}">
                <a16:creationId xmlns:a16="http://schemas.microsoft.com/office/drawing/2014/main" id="{49D9FD1B-23A4-429E-8C83-323108611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354992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57" r:id="rId16"/>
    <p:sldLayoutId id="2147483834" r:id="rId17"/>
    <p:sldLayoutId id="2147483835" r:id="rId18"/>
    <p:sldLayoutId id="2147483836" r:id="rId19"/>
    <p:sldLayoutId id="2147483837" r:id="rId20"/>
    <p:sldLayoutId id="2147483838" r:id="rId21"/>
    <p:sldLayoutId id="2147483839" r:id="rId22"/>
    <p:sldLayoutId id="2147483840" r:id="rId23"/>
    <p:sldLayoutId id="2147483872" r:id="rId24"/>
    <p:sldLayoutId id="2147483841" r:id="rId25"/>
    <p:sldLayoutId id="2147483842" r:id="rId26"/>
    <p:sldLayoutId id="2147483843" r:id="rId27"/>
    <p:sldLayoutId id="2147483844" r:id="rId28"/>
    <p:sldLayoutId id="2147483845" r:id="rId29"/>
    <p:sldLayoutId id="2147483846" r:id="rId30"/>
    <p:sldLayoutId id="2147483847" r:id="rId31"/>
    <p:sldLayoutId id="2147483854" r:id="rId32"/>
    <p:sldLayoutId id="2147483874" r:id="rId33"/>
  </p:sldLayoutIdLst>
  <p:hf hdr="0" dt="0"/>
  <p:txStyles>
    <p:titleStyle>
      <a:lvl1pPr algn="ctr" defTabSz="914400" rtl="0" eaLnBrk="1" latinLnBrk="0" hangingPunct="1">
        <a:lnSpc>
          <a:spcPct val="100000"/>
        </a:lnSpc>
        <a:spcBef>
          <a:spcPct val="0"/>
        </a:spcBef>
        <a:buNone/>
        <a:defRPr sz="4400" kern="1200" spc="300">
          <a:solidFill>
            <a:schemeClr val="bg1"/>
          </a:solidFill>
          <a:latin typeface="Trebuchet MS" panose="020B0703020202090204" pitchFamily="34" charset="0"/>
          <a:ea typeface="+mj-ea"/>
          <a:cs typeface="+mj-cs"/>
        </a:defRPr>
      </a:lvl1pPr>
    </p:titleStyle>
    <p:bodyStyle>
      <a:lvl1pPr marL="171450" indent="-173736" algn="l" defTabSz="914400" rtl="0" eaLnBrk="1" latinLnBrk="0" hangingPunct="1">
        <a:lnSpc>
          <a:spcPct val="100000"/>
        </a:lnSpc>
        <a:spcBef>
          <a:spcPts val="1200"/>
        </a:spcBef>
        <a:buFont typeface="Graphik Regular" pitchFamily="34" charset="0"/>
        <a:buChar char="•"/>
        <a:defRPr sz="1200" kern="1200">
          <a:solidFill>
            <a:schemeClr val="tx1"/>
          </a:solidFill>
          <a:latin typeface="Trebuchet MS" panose="020B0703020202090204" pitchFamily="34" charset="0"/>
          <a:ea typeface="+mn-ea"/>
          <a:cs typeface="+mn-cs"/>
        </a:defRPr>
      </a:lvl1pPr>
      <a:lvl2pPr marL="6309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Trebuchet MS" panose="020B0703020202090204" pitchFamily="34" charset="0"/>
          <a:ea typeface="+mn-ea"/>
          <a:cs typeface="+mn-cs"/>
        </a:defRPr>
      </a:lvl2pPr>
      <a:lvl3pPr marL="10881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Trebuchet MS" panose="020B0703020202090204" pitchFamily="34" charset="0"/>
          <a:ea typeface="+mn-ea"/>
          <a:cs typeface="+mn-cs"/>
        </a:defRPr>
      </a:lvl3pPr>
      <a:lvl4pPr marL="15453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Trebuchet MS" panose="020B0703020202090204" pitchFamily="34" charset="0"/>
          <a:ea typeface="+mn-ea"/>
          <a:cs typeface="+mn-cs"/>
        </a:defRPr>
      </a:lvl4pPr>
      <a:lvl5pPr marL="20025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Trebuchet MS" panose="020B0703020202090204" pitchFamily="34" charset="0"/>
          <a:ea typeface="+mn-ea"/>
          <a:cs typeface="+mn-cs"/>
        </a:defRPr>
      </a:lvl5pPr>
      <a:lvl6pPr marL="24597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6pPr>
      <a:lvl7pPr marL="29169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7pPr>
      <a:lvl8pPr marL="33741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8pPr>
      <a:lvl9pPr marL="3831336" indent="-173736" algn="l" defTabSz="914400" rtl="0" eaLnBrk="1" latinLnBrk="0" hangingPunct="1">
        <a:lnSpc>
          <a:spcPct val="100000"/>
        </a:lnSpc>
        <a:spcBef>
          <a:spcPts val="300"/>
        </a:spcBef>
        <a:buFont typeface="Graphik Regular" panose="020B0503030202060203"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4032">
          <p15:clr>
            <a:srgbClr val="F26B43"/>
          </p15:clr>
        </p15:guide>
        <p15:guide id="3" pos="288">
          <p15:clr>
            <a:srgbClr val="F26B43"/>
          </p15:clr>
        </p15:guide>
        <p15:guide id="5" pos="7392">
          <p15:clr>
            <a:srgbClr val="F26B43"/>
          </p15:clr>
        </p15:guide>
        <p15:guide id="7" pos="1774">
          <p15:clr>
            <a:srgbClr val="F26B43"/>
          </p15:clr>
        </p15:guide>
        <p15:guide id="8" pos="2158">
          <p15:clr>
            <a:srgbClr val="F26B43"/>
          </p15:clr>
        </p15:guide>
        <p15:guide id="9" pos="3644">
          <p15:clr>
            <a:srgbClr val="F26B43"/>
          </p15:clr>
        </p15:guide>
        <p15:guide id="10" pos="5520">
          <p15:clr>
            <a:srgbClr val="F26B43"/>
          </p15:clr>
        </p15:guide>
        <p15:guide id="11" pos="5906">
          <p15:clr>
            <a:srgbClr val="F26B43"/>
          </p15:clr>
        </p15:guide>
        <p15:guide id="12" pos="3840">
          <p15:clr>
            <a:srgbClr val="F26B43"/>
          </p15:clr>
        </p15:guide>
        <p15:guide id="13" orient="horz" pos="1008">
          <p15:clr>
            <a:srgbClr val="F26B43"/>
          </p15:clr>
        </p15:guide>
        <p15:guide id="14" orient="horz" pos="4032">
          <p15:clr>
            <a:srgbClr val="F26B43"/>
          </p15:clr>
        </p15:guide>
        <p15:guide id="15" orient="horz" pos="3744">
          <p15:clr>
            <a:srgbClr val="F26B43"/>
          </p15:clr>
        </p15:guide>
        <p15:guide id="20" orient="horz" pos="576">
          <p15:clr>
            <a:srgbClr val="F26B43"/>
          </p15:clr>
        </p15:guide>
        <p15:guide id="21" orient="horz" pos="3888">
          <p15:clr>
            <a:srgbClr val="F26B43"/>
          </p15:clr>
        </p15:guide>
        <p15:guide id="22" orient="horz" pos="1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5140-E9B5-463C-9ED3-2C1389F6F080}"/>
              </a:ext>
            </a:extLst>
          </p:cNvPr>
          <p:cNvSpPr>
            <a:spLocks noGrp="1"/>
          </p:cNvSpPr>
          <p:nvPr>
            <p:ph type="ctrTitle"/>
          </p:nvPr>
        </p:nvSpPr>
        <p:spPr/>
        <p:txBody>
          <a:bodyPr/>
          <a:lstStyle/>
          <a:p>
            <a:r>
              <a:rPr lang="en-US" dirty="0"/>
              <a:t>CPCU Chapter Europe Meeting</a:t>
            </a:r>
          </a:p>
        </p:txBody>
      </p:sp>
      <p:sp>
        <p:nvSpPr>
          <p:cNvPr id="3" name="Subtitle 2">
            <a:extLst>
              <a:ext uri="{FF2B5EF4-FFF2-40B4-BE49-F238E27FC236}">
                <a16:creationId xmlns:a16="http://schemas.microsoft.com/office/drawing/2014/main" id="{817A52D5-AB42-4899-9DF5-C223DF6C1677}"/>
              </a:ext>
            </a:extLst>
          </p:cNvPr>
          <p:cNvSpPr>
            <a:spLocks noGrp="1"/>
          </p:cNvSpPr>
          <p:nvPr>
            <p:ph type="subTitle" idx="1"/>
          </p:nvPr>
        </p:nvSpPr>
        <p:spPr>
          <a:xfrm>
            <a:off x="532959" y="3241476"/>
            <a:ext cx="8439886" cy="375047"/>
          </a:xfrm>
        </p:spPr>
        <p:txBody>
          <a:bodyPr/>
          <a:lstStyle/>
          <a:p>
            <a:r>
              <a:rPr lang="en-US" sz="3200" dirty="0"/>
              <a:t>Exploring Ethics</a:t>
            </a:r>
          </a:p>
        </p:txBody>
      </p:sp>
      <p:sp>
        <p:nvSpPr>
          <p:cNvPr id="4" name="Text Placeholder 3">
            <a:extLst>
              <a:ext uri="{FF2B5EF4-FFF2-40B4-BE49-F238E27FC236}">
                <a16:creationId xmlns:a16="http://schemas.microsoft.com/office/drawing/2014/main" id="{53BCF817-B5F0-4AAC-A74C-FC7EB879C701}"/>
              </a:ext>
            </a:extLst>
          </p:cNvPr>
          <p:cNvSpPr>
            <a:spLocks noGrp="1"/>
          </p:cNvSpPr>
          <p:nvPr>
            <p:ph type="body" sz="quarter" idx="11"/>
          </p:nvPr>
        </p:nvSpPr>
        <p:spPr/>
        <p:txBody>
          <a:bodyPr>
            <a:noAutofit/>
          </a:bodyPr>
          <a:lstStyle/>
          <a:p>
            <a:r>
              <a:rPr lang="en-US" sz="2800" dirty="0">
                <a:latin typeface="Trebuchet MS" panose="020B0603020202020204" pitchFamily="34" charset="0"/>
              </a:rPr>
              <a:t>Cheryl R. Constantine, CPCU, ASLI, AIS</a:t>
            </a:r>
          </a:p>
        </p:txBody>
      </p:sp>
    </p:spTree>
    <p:extLst>
      <p:ext uri="{BB962C8B-B14F-4D97-AF65-F5344CB8AC3E}">
        <p14:creationId xmlns:p14="http://schemas.microsoft.com/office/powerpoint/2010/main" val="378479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nature, rain&#10;&#10;Description automatically generated">
            <a:extLst>
              <a:ext uri="{FF2B5EF4-FFF2-40B4-BE49-F238E27FC236}">
                <a16:creationId xmlns:a16="http://schemas.microsoft.com/office/drawing/2014/main" id="{5E34DC96-1FD1-49B9-8555-8268DC63BE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87" r="1" b="1"/>
          <a:stretch/>
        </p:blipFill>
        <p:spPr>
          <a:xfrm>
            <a:off x="6096000" y="7280"/>
            <a:ext cx="6096000" cy="6858000"/>
          </a:xfrm>
          <a:prstGeom prst="rect">
            <a:avLst/>
          </a:prstGeom>
          <a:noFill/>
        </p:spPr>
      </p:pic>
      <p:sp>
        <p:nvSpPr>
          <p:cNvPr id="2" name="Text Placeholder 1">
            <a:extLst>
              <a:ext uri="{FF2B5EF4-FFF2-40B4-BE49-F238E27FC236}">
                <a16:creationId xmlns:a16="http://schemas.microsoft.com/office/drawing/2014/main" id="{5E19C41A-03CD-46A9-9338-52D289C14BBC}"/>
              </a:ext>
            </a:extLst>
          </p:cNvPr>
          <p:cNvSpPr>
            <a:spLocks noGrp="1"/>
          </p:cNvSpPr>
          <p:nvPr>
            <p:ph type="body" sz="quarter" idx="13"/>
          </p:nvPr>
        </p:nvSpPr>
        <p:spPr>
          <a:xfrm>
            <a:off x="457199" y="658201"/>
            <a:ext cx="5327651" cy="387798"/>
          </a:xfrm>
        </p:spPr>
        <p:txBody>
          <a:bodyPr wrap="square" anchor="t">
            <a:normAutofit/>
          </a:bodyPr>
          <a:lstStyle/>
          <a:p>
            <a:pPr>
              <a:spcAft>
                <a:spcPts val="600"/>
              </a:spcAft>
            </a:pPr>
            <a:r>
              <a:rPr lang="en-US" sz="2400" dirty="0"/>
              <a:t>Common Myths about Business Ethics</a:t>
            </a:r>
          </a:p>
        </p:txBody>
      </p:sp>
      <p:sp>
        <p:nvSpPr>
          <p:cNvPr id="3" name="Text Placeholder 2">
            <a:extLst>
              <a:ext uri="{FF2B5EF4-FFF2-40B4-BE49-F238E27FC236}">
                <a16:creationId xmlns:a16="http://schemas.microsoft.com/office/drawing/2014/main" id="{7658D16F-CD67-4F27-8AE9-8D1421C0276E}"/>
              </a:ext>
            </a:extLst>
          </p:cNvPr>
          <p:cNvSpPr>
            <a:spLocks noGrp="1"/>
          </p:cNvSpPr>
          <p:nvPr>
            <p:ph type="body" sz="quarter" idx="16"/>
          </p:nvPr>
        </p:nvSpPr>
        <p:spPr>
          <a:xfrm>
            <a:off x="426719" y="2012949"/>
            <a:ext cx="5327650" cy="4343400"/>
          </a:xfrm>
        </p:spPr>
        <p:txBody>
          <a:bodyPr anchor="ctr">
            <a:normAutofit/>
          </a:bodyPr>
          <a:lstStyle/>
          <a:p>
            <a:pPr marL="457200" indent="-457200">
              <a:buFont typeface="+mj-lt"/>
              <a:buAutoNum type="arabicPeriod"/>
            </a:pPr>
            <a:r>
              <a:rPr lang="en-US" sz="2000" dirty="0"/>
              <a:t>Ethics are a matter of personal opinion.</a:t>
            </a:r>
          </a:p>
          <a:p>
            <a:pPr marL="457200" indent="-457200">
              <a:buFont typeface="+mj-lt"/>
              <a:buAutoNum type="arabicPeriod"/>
            </a:pPr>
            <a:r>
              <a:rPr lang="en-US" sz="2000" dirty="0"/>
              <a:t>Religion is the only good guide to ethics.</a:t>
            </a:r>
          </a:p>
          <a:p>
            <a:pPr marL="457200" indent="-457200">
              <a:buFont typeface="+mj-lt"/>
              <a:buAutoNum type="arabicPeriod"/>
            </a:pPr>
            <a:r>
              <a:rPr lang="en-US" sz="2000" dirty="0"/>
              <a:t>Obeying the law is enough to ensure that your behavior is ethical.</a:t>
            </a:r>
          </a:p>
          <a:p>
            <a:pPr marL="457200" indent="-457200">
              <a:buFont typeface="+mj-lt"/>
              <a:buAutoNum type="arabicPeriod"/>
            </a:pPr>
            <a:r>
              <a:rPr lang="en-US" sz="2000" dirty="0"/>
              <a:t>You can separate personal and professional ethics.</a:t>
            </a:r>
          </a:p>
          <a:p>
            <a:pPr marL="457200" indent="-457200">
              <a:buFont typeface="+mj-lt"/>
              <a:buAutoNum type="arabicPeriod"/>
            </a:pPr>
            <a:r>
              <a:rPr lang="en-US" sz="2000" dirty="0"/>
              <a:t>You are either ethical or not.</a:t>
            </a:r>
          </a:p>
          <a:p>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4FC2E4C-5890-4980-BABF-214490237BFD}"/>
              </a:ext>
            </a:extLst>
          </p:cNvPr>
          <p:cNvSpPr>
            <a:spLocks noGrp="1"/>
          </p:cNvSpPr>
          <p:nvPr>
            <p:ph type="sldNum" sz="quarter" idx="4"/>
          </p:nvPr>
        </p:nvSpPr>
        <p:spPr>
          <a:xfrm>
            <a:off x="228600" y="6356349"/>
            <a:ext cx="457200" cy="365125"/>
          </a:xfrm>
        </p:spPr>
        <p:txBody>
          <a:bodyPr anchor="ctr">
            <a:normAutofit/>
          </a:bodyPr>
          <a:lstStyle/>
          <a:p>
            <a:pPr>
              <a:spcAft>
                <a:spcPts val="600"/>
              </a:spcAft>
            </a:pPr>
            <a:fld id="{16F9DC49-0254-4B70-B36F-E22A7B1585FA}" type="slidenum">
              <a:rPr lang="en-US" smtClean="0"/>
              <a:pPr>
                <a:spcAft>
                  <a:spcPts val="600"/>
                </a:spcAft>
              </a:pPr>
              <a:t>10</a:t>
            </a:fld>
            <a:endParaRPr lang="en-US" dirty="0"/>
          </a:p>
        </p:txBody>
      </p:sp>
      <p:sp>
        <p:nvSpPr>
          <p:cNvPr id="18" name="Footer Placeholder 5">
            <a:extLst>
              <a:ext uri="{FF2B5EF4-FFF2-40B4-BE49-F238E27FC236}">
                <a16:creationId xmlns:a16="http://schemas.microsoft.com/office/drawing/2014/main" id="{F49692BE-F7BF-4696-9970-03CB2245A241}"/>
              </a:ext>
            </a:extLst>
          </p:cNvPr>
          <p:cNvSpPr>
            <a:spLocks noGrp="1"/>
          </p:cNvSpPr>
          <p:nvPr>
            <p:ph type="ftr" sz="quarter" idx="3"/>
          </p:nvPr>
        </p:nvSpPr>
        <p:spPr>
          <a:xfrm>
            <a:off x="1524000" y="6356348"/>
            <a:ext cx="4114800" cy="365125"/>
          </a:xfrm>
        </p:spPr>
        <p:txBody>
          <a:bodyPr/>
          <a:lstStyle/>
          <a:p>
            <a:endParaRPr lang="en-US" dirty="0"/>
          </a:p>
        </p:txBody>
      </p:sp>
      <p:pic>
        <p:nvPicPr>
          <p:cNvPr id="11" name="Picture 10">
            <a:extLst>
              <a:ext uri="{FF2B5EF4-FFF2-40B4-BE49-F238E27FC236}">
                <a16:creationId xmlns:a16="http://schemas.microsoft.com/office/drawing/2014/main" id="{B54867D2-A0DC-4326-B5F3-094BAE2BD4DD}"/>
              </a:ext>
            </a:extLst>
          </p:cNvPr>
          <p:cNvPicPr>
            <a:picLocks noChangeAspect="1"/>
          </p:cNvPicPr>
          <p:nvPr/>
        </p:nvPicPr>
        <p:blipFill>
          <a:blip r:embed="rId4"/>
          <a:stretch>
            <a:fillRect/>
          </a:stretch>
        </p:blipFill>
        <p:spPr>
          <a:xfrm>
            <a:off x="708646" y="6389687"/>
            <a:ext cx="1129183" cy="365125"/>
          </a:xfrm>
          <a:prstGeom prst="rect">
            <a:avLst/>
          </a:prstGeom>
        </p:spPr>
      </p:pic>
    </p:spTree>
    <p:extLst>
      <p:ext uri="{BB962C8B-B14F-4D97-AF65-F5344CB8AC3E}">
        <p14:creationId xmlns:p14="http://schemas.microsoft.com/office/powerpoint/2010/main" val="90956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19C41A-03CD-46A9-9338-52D289C14BBC}"/>
              </a:ext>
            </a:extLst>
          </p:cNvPr>
          <p:cNvSpPr>
            <a:spLocks noGrp="1"/>
          </p:cNvSpPr>
          <p:nvPr>
            <p:ph type="body" sz="quarter" idx="13"/>
          </p:nvPr>
        </p:nvSpPr>
        <p:spPr>
          <a:xfrm>
            <a:off x="457199" y="658201"/>
            <a:ext cx="5327651" cy="387798"/>
          </a:xfrm>
        </p:spPr>
        <p:txBody>
          <a:bodyPr wrap="square" anchor="t">
            <a:normAutofit/>
          </a:bodyPr>
          <a:lstStyle/>
          <a:p>
            <a:pPr>
              <a:spcAft>
                <a:spcPts val="600"/>
              </a:spcAft>
            </a:pPr>
            <a:r>
              <a:rPr lang="en-US" sz="2400" dirty="0"/>
              <a:t>Chapter COE D&amp;I Initiatives</a:t>
            </a:r>
          </a:p>
        </p:txBody>
      </p:sp>
      <p:sp>
        <p:nvSpPr>
          <p:cNvPr id="3" name="Text Placeholder 2">
            <a:extLst>
              <a:ext uri="{FF2B5EF4-FFF2-40B4-BE49-F238E27FC236}">
                <a16:creationId xmlns:a16="http://schemas.microsoft.com/office/drawing/2014/main" id="{7658D16F-CD67-4F27-8AE9-8D1421C0276E}"/>
              </a:ext>
            </a:extLst>
          </p:cNvPr>
          <p:cNvSpPr>
            <a:spLocks noGrp="1"/>
          </p:cNvSpPr>
          <p:nvPr>
            <p:ph type="body" sz="quarter" idx="16"/>
          </p:nvPr>
        </p:nvSpPr>
        <p:spPr>
          <a:xfrm>
            <a:off x="624838" y="1981200"/>
            <a:ext cx="5327650" cy="5877797"/>
          </a:xfrm>
        </p:spPr>
        <p:txBody>
          <a:bodyPr anchor="ctr">
            <a:normAutofit/>
          </a:bodyPr>
          <a:lstStyle/>
          <a:p>
            <a:r>
              <a:rPr lang="en-US" sz="2000" dirty="0"/>
              <a:t>Chapters have made significant progress in pursuing D&amp;I initiatives</a:t>
            </a:r>
          </a:p>
          <a:p>
            <a:r>
              <a:rPr lang="en-US" sz="2000" dirty="0"/>
              <a:t>16 Chapters have formal D&amp;I Chairs</a:t>
            </a:r>
          </a:p>
          <a:p>
            <a:r>
              <a:rPr lang="en-US" sz="2000" dirty="0"/>
              <a:t>Chapter activities include D&amp;I speakers, panel presentations, networking events, recruiting initiatives, career explorations events</a:t>
            </a:r>
          </a:p>
          <a:p>
            <a:pPr marL="0" indent="0">
              <a:buNone/>
            </a:pPr>
            <a:endParaRPr lang="en-US"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14FC2E4C-5890-4980-BABF-214490237BFD}"/>
              </a:ext>
            </a:extLst>
          </p:cNvPr>
          <p:cNvSpPr>
            <a:spLocks noGrp="1"/>
          </p:cNvSpPr>
          <p:nvPr>
            <p:ph type="sldNum" sz="quarter" idx="4"/>
          </p:nvPr>
        </p:nvSpPr>
        <p:spPr>
          <a:xfrm>
            <a:off x="228600" y="6356349"/>
            <a:ext cx="457200" cy="365125"/>
          </a:xfrm>
        </p:spPr>
        <p:txBody>
          <a:bodyPr anchor="ctr">
            <a:normAutofit/>
          </a:bodyPr>
          <a:lstStyle/>
          <a:p>
            <a:pPr>
              <a:spcAft>
                <a:spcPts val="600"/>
              </a:spcAft>
            </a:pPr>
            <a:fld id="{16F9DC49-0254-4B70-B36F-E22A7B1585FA}" type="slidenum">
              <a:rPr lang="en-US" smtClean="0"/>
              <a:pPr>
                <a:spcAft>
                  <a:spcPts val="600"/>
                </a:spcAft>
              </a:pPr>
              <a:t>11</a:t>
            </a:fld>
            <a:endParaRPr lang="en-US" dirty="0"/>
          </a:p>
        </p:txBody>
      </p:sp>
      <p:sp>
        <p:nvSpPr>
          <p:cNvPr id="18" name="Footer Placeholder 5">
            <a:extLst>
              <a:ext uri="{FF2B5EF4-FFF2-40B4-BE49-F238E27FC236}">
                <a16:creationId xmlns:a16="http://schemas.microsoft.com/office/drawing/2014/main" id="{F49692BE-F7BF-4696-9970-03CB2245A241}"/>
              </a:ext>
            </a:extLst>
          </p:cNvPr>
          <p:cNvSpPr>
            <a:spLocks noGrp="1"/>
          </p:cNvSpPr>
          <p:nvPr>
            <p:ph type="ftr" sz="quarter" idx="3"/>
          </p:nvPr>
        </p:nvSpPr>
        <p:spPr>
          <a:xfrm>
            <a:off x="1524000" y="6356348"/>
            <a:ext cx="4114800" cy="365125"/>
          </a:xfrm>
        </p:spPr>
        <p:txBody>
          <a:bodyPr/>
          <a:lstStyle/>
          <a:p>
            <a:endParaRPr lang="en-US" dirty="0"/>
          </a:p>
        </p:txBody>
      </p:sp>
      <p:graphicFrame>
        <p:nvGraphicFramePr>
          <p:cNvPr id="7" name="Chart 6" descr="Chart type: Clustered Column. 'Chapters', 'Total' by 'Field1'&#10;&#10;Description automatically generated">
            <a:extLst>
              <a:ext uri="{FF2B5EF4-FFF2-40B4-BE49-F238E27FC236}">
                <a16:creationId xmlns:a16="http://schemas.microsoft.com/office/drawing/2014/main" id="{6066709D-0D59-4B7F-93A1-B0B9882D6D18}"/>
              </a:ext>
            </a:extLst>
          </p:cNvPr>
          <p:cNvGraphicFramePr>
            <a:graphicFrameLocks/>
          </p:cNvGraphicFramePr>
          <p:nvPr>
            <p:extLst>
              <p:ext uri="{D42A27DB-BD31-4B8C-83A1-F6EECF244321}">
                <p14:modId xmlns:p14="http://schemas.microsoft.com/office/powerpoint/2010/main" val="3018354077"/>
              </p:ext>
            </p:extLst>
          </p:nvPr>
        </p:nvGraphicFramePr>
        <p:xfrm>
          <a:off x="6348726" y="1676400"/>
          <a:ext cx="5477511" cy="3824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593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B56FA8-2A0A-45DA-A61E-43C407CD653B}"/>
              </a:ext>
            </a:extLst>
          </p:cNvPr>
          <p:cNvPicPr>
            <a:picLocks noChangeAspect="1"/>
          </p:cNvPicPr>
          <p:nvPr/>
        </p:nvPicPr>
        <p:blipFill>
          <a:blip r:embed="rId3"/>
          <a:stretch>
            <a:fillRect/>
          </a:stretch>
        </p:blipFill>
        <p:spPr>
          <a:xfrm>
            <a:off x="6096000" y="1066461"/>
            <a:ext cx="6096000" cy="4739638"/>
          </a:xfrm>
          <a:prstGeom prst="rect">
            <a:avLst/>
          </a:prstGeom>
          <a:noFill/>
        </p:spPr>
      </p:pic>
      <p:sp>
        <p:nvSpPr>
          <p:cNvPr id="34" name="Text Placeholder 2">
            <a:extLst>
              <a:ext uri="{FF2B5EF4-FFF2-40B4-BE49-F238E27FC236}">
                <a16:creationId xmlns:a16="http://schemas.microsoft.com/office/drawing/2014/main" id="{F8D31DA1-8ACD-4A5C-97CE-21578D8F70AE}"/>
              </a:ext>
            </a:extLst>
          </p:cNvPr>
          <p:cNvSpPr>
            <a:spLocks noGrp="1"/>
          </p:cNvSpPr>
          <p:nvPr>
            <p:ph type="body" sz="quarter" idx="13"/>
          </p:nvPr>
        </p:nvSpPr>
        <p:spPr>
          <a:xfrm>
            <a:off x="457199" y="658201"/>
            <a:ext cx="5327651" cy="387798"/>
          </a:xfrm>
        </p:spPr>
        <p:txBody>
          <a:bodyPr wrap="square" anchor="t">
            <a:normAutofit/>
          </a:bodyPr>
          <a:lstStyle/>
          <a:p>
            <a:pPr>
              <a:spcAft>
                <a:spcPts val="600"/>
              </a:spcAft>
            </a:pPr>
            <a:r>
              <a:rPr lang="en-US" dirty="0"/>
              <a:t>Our Most Valuable Asset!</a:t>
            </a:r>
          </a:p>
        </p:txBody>
      </p:sp>
      <p:sp>
        <p:nvSpPr>
          <p:cNvPr id="35" name="Text Placeholder 3">
            <a:extLst>
              <a:ext uri="{FF2B5EF4-FFF2-40B4-BE49-F238E27FC236}">
                <a16:creationId xmlns:a16="http://schemas.microsoft.com/office/drawing/2014/main" id="{4A85C0A2-9F09-492B-839D-A55A1F52A47C}"/>
              </a:ext>
            </a:extLst>
          </p:cNvPr>
          <p:cNvSpPr>
            <a:spLocks noGrp="1"/>
          </p:cNvSpPr>
          <p:nvPr>
            <p:ph type="body" sz="quarter" idx="16"/>
          </p:nvPr>
        </p:nvSpPr>
        <p:spPr>
          <a:xfrm>
            <a:off x="445007" y="1171663"/>
            <a:ext cx="5327650" cy="4337824"/>
          </a:xfrm>
        </p:spPr>
        <p:txBody>
          <a:bodyPr anchor="ctr">
            <a:normAutofit/>
          </a:bodyPr>
          <a:lstStyle/>
          <a:p>
            <a:pPr lvl="0">
              <a:lnSpc>
                <a:spcPct val="90000"/>
              </a:lnSpc>
            </a:pPr>
            <a:r>
              <a:rPr lang="en-US" sz="1400" dirty="0"/>
              <a:t>“First, our reputation is our most valuable asset, and each of us has a role to play in protecting our good name. No gain is worth sacrificing our reputation.”</a:t>
            </a:r>
          </a:p>
          <a:p>
            <a:pPr>
              <a:lnSpc>
                <a:spcPct val="90000"/>
              </a:lnSpc>
            </a:pPr>
            <a:r>
              <a:rPr lang="en-US" sz="1400" dirty="0"/>
              <a:t> </a:t>
            </a:r>
          </a:p>
          <a:p>
            <a:pPr lvl="0">
              <a:lnSpc>
                <a:spcPct val="90000"/>
              </a:lnSpc>
            </a:pPr>
            <a:r>
              <a:rPr lang="en-US" sz="1400" dirty="0"/>
              <a:t>“Second, we can never let our drive to deliver industry-leading results cloud our ethical judgment. No outcome is worth unethical behavior.”</a:t>
            </a:r>
          </a:p>
          <a:p>
            <a:pPr>
              <a:lnSpc>
                <a:spcPct val="90000"/>
              </a:lnSpc>
            </a:pPr>
            <a:r>
              <a:rPr lang="en-US" sz="1400" dirty="0"/>
              <a:t> </a:t>
            </a:r>
          </a:p>
          <a:p>
            <a:pPr lvl="0">
              <a:lnSpc>
                <a:spcPct val="90000"/>
              </a:lnSpc>
            </a:pPr>
            <a:r>
              <a:rPr lang="en-US" sz="1400" dirty="0"/>
              <a:t>“Third, the only long-term, sustainable success in business is achieved in partnership with our employees, agents, brokers and customers – never at their expense.”</a:t>
            </a:r>
          </a:p>
          <a:p>
            <a:pPr>
              <a:lnSpc>
                <a:spcPct val="90000"/>
              </a:lnSpc>
            </a:pPr>
            <a:r>
              <a:rPr lang="en-US" sz="1400" dirty="0"/>
              <a:t> </a:t>
            </a:r>
          </a:p>
          <a:p>
            <a:pPr lvl="0">
              <a:lnSpc>
                <a:spcPct val="90000"/>
              </a:lnSpc>
            </a:pPr>
            <a:r>
              <a:rPr lang="en-US" sz="1400" dirty="0"/>
              <a:t>“Fourth, we have the skill and creativity to solve any problem and meet any challenge. But we can only solve problems and meet challenges if we’re honest with ourselves and each other about what those problems and challenges are.”</a:t>
            </a:r>
          </a:p>
        </p:txBody>
      </p:sp>
      <p:sp>
        <p:nvSpPr>
          <p:cNvPr id="3" name="Slide Number Placeholder 2">
            <a:extLst>
              <a:ext uri="{FF2B5EF4-FFF2-40B4-BE49-F238E27FC236}">
                <a16:creationId xmlns:a16="http://schemas.microsoft.com/office/drawing/2014/main" id="{9487DCD7-2868-445B-984D-F5D9F24A8C30}"/>
              </a:ext>
            </a:extLst>
          </p:cNvPr>
          <p:cNvSpPr>
            <a:spLocks noGrp="1"/>
          </p:cNvSpPr>
          <p:nvPr>
            <p:ph type="sldNum" sz="quarter" idx="4"/>
          </p:nvPr>
        </p:nvSpPr>
        <p:spPr>
          <a:xfrm>
            <a:off x="228600" y="6356349"/>
            <a:ext cx="457200" cy="365125"/>
          </a:xfrm>
        </p:spPr>
        <p:txBody>
          <a:bodyPr anchor="ctr">
            <a:normAutofit/>
          </a:bodyPr>
          <a:lstStyle/>
          <a:p>
            <a:pPr>
              <a:spcAft>
                <a:spcPts val="600"/>
              </a:spcAft>
            </a:pPr>
            <a:fld id="{16F9DC49-0254-4B70-B36F-E22A7B1585FA}" type="slidenum">
              <a:rPr lang="en-US" smtClean="0"/>
              <a:pPr>
                <a:spcAft>
                  <a:spcPts val="600"/>
                </a:spcAft>
              </a:pPr>
              <a:t>12</a:t>
            </a:fld>
            <a:endParaRPr lang="en-US" dirty="0"/>
          </a:p>
        </p:txBody>
      </p:sp>
      <p:sp>
        <p:nvSpPr>
          <p:cNvPr id="53" name="Footer Placeholder 5">
            <a:extLst>
              <a:ext uri="{FF2B5EF4-FFF2-40B4-BE49-F238E27FC236}">
                <a16:creationId xmlns:a16="http://schemas.microsoft.com/office/drawing/2014/main" id="{1A1D88EE-B1E1-4474-8AB9-9AE4F9F4D1E6}"/>
              </a:ext>
            </a:extLst>
          </p:cNvPr>
          <p:cNvSpPr>
            <a:spLocks noGrp="1"/>
          </p:cNvSpPr>
          <p:nvPr>
            <p:ph type="ftr" sz="quarter" idx="3"/>
          </p:nvPr>
        </p:nvSpPr>
        <p:spPr>
          <a:xfrm>
            <a:off x="5282055" y="6319941"/>
            <a:ext cx="4114800" cy="365125"/>
          </a:xfrm>
        </p:spPr>
        <p:txBody>
          <a:bodyPr/>
          <a:lstStyle/>
          <a:p>
            <a:endParaRPr lang="en-US" dirty="0"/>
          </a:p>
        </p:txBody>
      </p:sp>
      <p:pic>
        <p:nvPicPr>
          <p:cNvPr id="2" name="Picture 1">
            <a:extLst>
              <a:ext uri="{FF2B5EF4-FFF2-40B4-BE49-F238E27FC236}">
                <a16:creationId xmlns:a16="http://schemas.microsoft.com/office/drawing/2014/main" id="{F2A3AE01-2DFA-4B83-A5B6-7D149BD98E5B}"/>
              </a:ext>
            </a:extLst>
          </p:cNvPr>
          <p:cNvPicPr>
            <a:picLocks noChangeAspect="1"/>
          </p:cNvPicPr>
          <p:nvPr/>
        </p:nvPicPr>
        <p:blipFill>
          <a:blip r:embed="rId4"/>
          <a:stretch>
            <a:fillRect/>
          </a:stretch>
        </p:blipFill>
        <p:spPr>
          <a:xfrm>
            <a:off x="2276982" y="5587584"/>
            <a:ext cx="1438275" cy="1038225"/>
          </a:xfrm>
          <a:prstGeom prst="rect">
            <a:avLst/>
          </a:prstGeom>
        </p:spPr>
      </p:pic>
    </p:spTree>
    <p:extLst>
      <p:ext uri="{BB962C8B-B14F-4D97-AF65-F5344CB8AC3E}">
        <p14:creationId xmlns:p14="http://schemas.microsoft.com/office/powerpoint/2010/main" val="165880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44A3EB-59AA-4D19-9D2B-91B3DB96EE57}"/>
              </a:ext>
            </a:extLst>
          </p:cNvPr>
          <p:cNvSpPr>
            <a:spLocks noGrp="1"/>
          </p:cNvSpPr>
          <p:nvPr>
            <p:ph type="body" sz="quarter" idx="14"/>
          </p:nvPr>
        </p:nvSpPr>
        <p:spPr>
          <a:xfrm>
            <a:off x="454025" y="419385"/>
            <a:ext cx="11277600" cy="445008"/>
          </a:xfrm>
        </p:spPr>
        <p:txBody>
          <a:bodyPr/>
          <a:lstStyle/>
          <a:p>
            <a:r>
              <a:rPr lang="en-US" sz="4000" dirty="0"/>
              <a:t>Boeing 737 Max</a:t>
            </a:r>
          </a:p>
        </p:txBody>
      </p:sp>
      <p:pic>
        <p:nvPicPr>
          <p:cNvPr id="6" name="Picture 5">
            <a:extLst>
              <a:ext uri="{FF2B5EF4-FFF2-40B4-BE49-F238E27FC236}">
                <a16:creationId xmlns:a16="http://schemas.microsoft.com/office/drawing/2014/main" id="{B61D71F0-60F2-47B8-8ED2-83A5ABECA3D4}"/>
              </a:ext>
            </a:extLst>
          </p:cNvPr>
          <p:cNvPicPr>
            <a:picLocks noChangeAspect="1"/>
          </p:cNvPicPr>
          <p:nvPr/>
        </p:nvPicPr>
        <p:blipFill>
          <a:blip r:embed="rId3"/>
          <a:stretch>
            <a:fillRect/>
          </a:stretch>
        </p:blipFill>
        <p:spPr>
          <a:xfrm>
            <a:off x="1828800" y="1109662"/>
            <a:ext cx="8534400" cy="5062538"/>
          </a:xfrm>
          <a:prstGeom prst="rect">
            <a:avLst/>
          </a:prstGeom>
        </p:spPr>
      </p:pic>
      <p:sp>
        <p:nvSpPr>
          <p:cNvPr id="2" name="Text Placeholder 1">
            <a:extLst>
              <a:ext uri="{FF2B5EF4-FFF2-40B4-BE49-F238E27FC236}">
                <a16:creationId xmlns:a16="http://schemas.microsoft.com/office/drawing/2014/main" id="{AC895C01-F5C2-4128-8447-FDAF3238644D}"/>
              </a:ext>
            </a:extLst>
          </p:cNvPr>
          <p:cNvSpPr>
            <a:spLocks noGrp="1"/>
          </p:cNvSpPr>
          <p:nvPr>
            <p:ph type="body" sz="quarter" idx="12"/>
          </p:nvPr>
        </p:nvSpPr>
        <p:spPr/>
        <p:txBody>
          <a:bodyPr/>
          <a:lstStyle/>
          <a:p>
            <a:endParaRPr lang="en-US" dirty="0"/>
          </a:p>
        </p:txBody>
      </p:sp>
      <p:sp>
        <p:nvSpPr>
          <p:cNvPr id="8" name="Slide Number Placeholder 7">
            <a:extLst>
              <a:ext uri="{FF2B5EF4-FFF2-40B4-BE49-F238E27FC236}">
                <a16:creationId xmlns:a16="http://schemas.microsoft.com/office/drawing/2014/main" id="{43B77E82-348A-4063-B41A-4936A0F236EB}"/>
              </a:ext>
            </a:extLst>
          </p:cNvPr>
          <p:cNvSpPr>
            <a:spLocks noGrp="1"/>
          </p:cNvSpPr>
          <p:nvPr>
            <p:ph type="sldNum" sz="quarter" idx="4"/>
          </p:nvPr>
        </p:nvSpPr>
        <p:spPr/>
        <p:txBody>
          <a:bodyPr/>
          <a:lstStyle/>
          <a:p>
            <a:fld id="{16F9DC49-0254-4B70-B36F-E22A7B1585FA}" type="slidenum">
              <a:rPr lang="en-US" smtClean="0"/>
              <a:t>13</a:t>
            </a:fld>
            <a:endParaRPr lang="en-US" dirty="0"/>
          </a:p>
        </p:txBody>
      </p:sp>
      <p:sp>
        <p:nvSpPr>
          <p:cNvPr id="5" name="Footer Placeholder 4">
            <a:extLst>
              <a:ext uri="{FF2B5EF4-FFF2-40B4-BE49-F238E27FC236}">
                <a16:creationId xmlns:a16="http://schemas.microsoft.com/office/drawing/2014/main" id="{E829FB7C-A689-4540-BE7E-0A41D3C07B66}"/>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21157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B63747-33B2-A849-95D6-0D0FBA3E2973}"/>
              </a:ext>
            </a:extLst>
          </p:cNvPr>
          <p:cNvSpPr>
            <a:spLocks noGrp="1"/>
          </p:cNvSpPr>
          <p:nvPr>
            <p:ph type="body" sz="quarter" idx="13"/>
          </p:nvPr>
        </p:nvSpPr>
        <p:spPr>
          <a:xfrm>
            <a:off x="685800" y="1071716"/>
            <a:ext cx="3314700" cy="4476750"/>
          </a:xfrm>
        </p:spPr>
        <p:txBody>
          <a:bodyPr/>
          <a:lstStyle/>
          <a:p>
            <a:endParaRPr lang="en-US" sz="3200" spc="300" dirty="0">
              <a:latin typeface="Trebuchet MS" panose="020B070302020209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8FF31D6C-FC65-4C9A-A218-CEEEC188933B}"/>
              </a:ext>
            </a:extLst>
          </p:cNvPr>
          <p:cNvSpPr>
            <a:spLocks noGrp="1"/>
          </p:cNvSpPr>
          <p:nvPr>
            <p:ph type="sldNum" sz="quarter" idx="4"/>
          </p:nvPr>
        </p:nvSpPr>
        <p:spPr/>
        <p:txBody>
          <a:bodyPr/>
          <a:lstStyle/>
          <a:p>
            <a:fld id="{16F9DC49-0254-4B70-B36F-E22A7B1585FA}" type="slidenum">
              <a:rPr lang="en-US" smtClean="0"/>
              <a:pPr/>
              <a:t>14</a:t>
            </a:fld>
            <a:endParaRPr lang="en-US" dirty="0"/>
          </a:p>
        </p:txBody>
      </p:sp>
      <p:sp>
        <p:nvSpPr>
          <p:cNvPr id="4" name="Footer Placeholder 3">
            <a:extLst>
              <a:ext uri="{FF2B5EF4-FFF2-40B4-BE49-F238E27FC236}">
                <a16:creationId xmlns:a16="http://schemas.microsoft.com/office/drawing/2014/main" id="{1C44B853-CD08-4233-BEE8-4A4D28DA1A76}"/>
              </a:ext>
            </a:extLst>
          </p:cNvPr>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5525F829-83DA-40E1-99C7-A4258E192A16}"/>
              </a:ext>
            </a:extLst>
          </p:cNvPr>
          <p:cNvPicPr>
            <a:picLocks noChangeAspect="1"/>
          </p:cNvPicPr>
          <p:nvPr/>
        </p:nvPicPr>
        <p:blipFill>
          <a:blip r:embed="rId3"/>
          <a:stretch>
            <a:fillRect/>
          </a:stretch>
        </p:blipFill>
        <p:spPr>
          <a:xfrm>
            <a:off x="1764057" y="545486"/>
            <a:ext cx="8751543" cy="5506367"/>
          </a:xfrm>
          <a:prstGeom prst="rect">
            <a:avLst/>
          </a:prstGeom>
        </p:spPr>
      </p:pic>
      <p:pic>
        <p:nvPicPr>
          <p:cNvPr id="7" name="Picture 6">
            <a:extLst>
              <a:ext uri="{FF2B5EF4-FFF2-40B4-BE49-F238E27FC236}">
                <a16:creationId xmlns:a16="http://schemas.microsoft.com/office/drawing/2014/main" id="{CDA5AF95-FFBD-4DA8-8628-34A22610158D}"/>
              </a:ext>
            </a:extLst>
          </p:cNvPr>
          <p:cNvPicPr>
            <a:picLocks noChangeAspect="1"/>
          </p:cNvPicPr>
          <p:nvPr/>
        </p:nvPicPr>
        <p:blipFill>
          <a:blip r:embed="rId4"/>
          <a:stretch>
            <a:fillRect/>
          </a:stretch>
        </p:blipFill>
        <p:spPr>
          <a:xfrm>
            <a:off x="8610600" y="4883711"/>
            <a:ext cx="1438275" cy="876300"/>
          </a:xfrm>
          <a:prstGeom prst="rect">
            <a:avLst/>
          </a:prstGeom>
        </p:spPr>
      </p:pic>
    </p:spTree>
    <p:extLst>
      <p:ext uri="{BB962C8B-B14F-4D97-AF65-F5344CB8AC3E}">
        <p14:creationId xmlns:p14="http://schemas.microsoft.com/office/powerpoint/2010/main" val="323465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8AF572-6DE7-48D7-915E-F3197CD3FA4B}"/>
              </a:ext>
            </a:extLst>
          </p:cNvPr>
          <p:cNvSpPr/>
          <p:nvPr/>
        </p:nvSpPr>
        <p:spPr>
          <a:xfrm>
            <a:off x="4948125" y="188743"/>
            <a:ext cx="5507264" cy="1064474"/>
          </a:xfrm>
          <a:prstGeom prst="rect">
            <a:avLst/>
          </a:prstGeom>
          <a:no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endParaRPr lang="en-US" dirty="0"/>
          </a:p>
          <a:p>
            <a:pPr algn="ctr">
              <a:lnSpc>
                <a:spcPct val="100000"/>
              </a:lnSpc>
            </a:pPr>
            <a:r>
              <a:rPr lang="en-US" sz="2400" i="1" dirty="0">
                <a:solidFill>
                  <a:schemeClr val="tx1"/>
                </a:solidFill>
              </a:rPr>
              <a:t>Cheryl R. Constantine, CPCU, ASLI, AIS</a:t>
            </a:r>
          </a:p>
          <a:p>
            <a:pPr algn="ctr">
              <a:lnSpc>
                <a:spcPct val="100000"/>
              </a:lnSpc>
            </a:pPr>
            <a:r>
              <a:rPr lang="en-US" sz="2400" i="1" dirty="0">
                <a:solidFill>
                  <a:schemeClr val="tx1"/>
                </a:solidFill>
              </a:rPr>
              <a:t>Director, BI Talent Development &amp; Learning</a:t>
            </a:r>
          </a:p>
        </p:txBody>
      </p:sp>
      <p:pic>
        <p:nvPicPr>
          <p:cNvPr id="8" name="Picture 7" descr="A person holding a bicycle&#10;&#10;Description automatically generated">
            <a:extLst>
              <a:ext uri="{FF2B5EF4-FFF2-40B4-BE49-F238E27FC236}">
                <a16:creationId xmlns:a16="http://schemas.microsoft.com/office/drawing/2014/main" id="{5FDF17F8-1850-4654-83FD-53388A7009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984544"/>
            <a:ext cx="3342078" cy="4457700"/>
          </a:xfrm>
          <a:prstGeom prst="rect">
            <a:avLst/>
          </a:prstGeom>
        </p:spPr>
      </p:pic>
      <p:sp>
        <p:nvSpPr>
          <p:cNvPr id="2" name="Rectangle 1">
            <a:extLst>
              <a:ext uri="{FF2B5EF4-FFF2-40B4-BE49-F238E27FC236}">
                <a16:creationId xmlns:a16="http://schemas.microsoft.com/office/drawing/2014/main" id="{EDBDA2C7-D6CC-49EA-B672-3EC0CEDC437F}"/>
              </a:ext>
            </a:extLst>
          </p:cNvPr>
          <p:cNvSpPr/>
          <p:nvPr/>
        </p:nvSpPr>
        <p:spPr>
          <a:xfrm>
            <a:off x="498729" y="5447211"/>
            <a:ext cx="3452949" cy="914400"/>
          </a:xfrm>
          <a:prstGeom prst="rect">
            <a:avLst/>
          </a:prstGeom>
          <a:noFill/>
          <a:ln>
            <a:noFill/>
          </a:ln>
        </p:spPr>
        <p:style>
          <a:lnRef idx="1">
            <a:schemeClr val="accent1"/>
          </a:lnRef>
          <a:fillRef idx="0">
            <a:schemeClr val="accent1"/>
          </a:fillRef>
          <a:effectRef idx="0">
            <a:schemeClr val="dk1"/>
          </a:effectRef>
          <a:fontRef idx="minor">
            <a:schemeClr val="dk1"/>
          </a:fontRef>
        </p:style>
        <p:txBody>
          <a:bodyPr rtlCol="0" anchor="ctr"/>
          <a:lstStyle/>
          <a:p>
            <a:pPr algn="ctr">
              <a:lnSpc>
                <a:spcPct val="100000"/>
              </a:lnSpc>
            </a:pPr>
            <a:r>
              <a:rPr lang="en-US" sz="2000" dirty="0">
                <a:solidFill>
                  <a:schemeClr val="tx2"/>
                </a:solidFill>
              </a:rPr>
              <a:t>Osterville, Cape Cod MA</a:t>
            </a:r>
          </a:p>
        </p:txBody>
      </p:sp>
      <p:graphicFrame>
        <p:nvGraphicFramePr>
          <p:cNvPr id="10" name="Text Placeholder 3">
            <a:extLst>
              <a:ext uri="{FF2B5EF4-FFF2-40B4-BE49-F238E27FC236}">
                <a16:creationId xmlns:a16="http://schemas.microsoft.com/office/drawing/2014/main" id="{451ECB9E-EC47-4C83-9494-AA1C0D3E2F61}"/>
              </a:ext>
            </a:extLst>
          </p:cNvPr>
          <p:cNvGraphicFramePr/>
          <p:nvPr/>
        </p:nvGraphicFramePr>
        <p:xfrm>
          <a:off x="5105400" y="1676400"/>
          <a:ext cx="5649914" cy="3898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440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90F61D-2EE8-4B8D-8E3F-61BB915E1BD3}"/>
              </a:ext>
            </a:extLst>
          </p:cNvPr>
          <p:cNvSpPr/>
          <p:nvPr/>
        </p:nvSpPr>
        <p:spPr>
          <a:xfrm>
            <a:off x="152400" y="381000"/>
            <a:ext cx="3236784" cy="646331"/>
          </a:xfrm>
          <a:prstGeom prst="rect">
            <a:avLst/>
          </a:prstGeom>
        </p:spPr>
        <p:txBody>
          <a:bodyPr wrap="none">
            <a:spAutoFit/>
          </a:bodyPr>
          <a:lstStyle/>
          <a:p>
            <a:r>
              <a:rPr lang="en-US" sz="3600" dirty="0">
                <a:latin typeface="Arial" panose="020B0604020202020204" pitchFamily="34" charset="0"/>
                <a:cs typeface="Arial" panose="020B0604020202020204" pitchFamily="34" charset="0"/>
              </a:rPr>
              <a:t>Important Note</a:t>
            </a:r>
          </a:p>
        </p:txBody>
      </p:sp>
      <p:sp>
        <p:nvSpPr>
          <p:cNvPr id="4" name="Rectangle 3">
            <a:extLst>
              <a:ext uri="{FF2B5EF4-FFF2-40B4-BE49-F238E27FC236}">
                <a16:creationId xmlns:a16="http://schemas.microsoft.com/office/drawing/2014/main" id="{E04E92F8-369A-4EE9-A189-453E2AB8CAF1}"/>
              </a:ext>
            </a:extLst>
          </p:cNvPr>
          <p:cNvSpPr/>
          <p:nvPr/>
        </p:nvSpPr>
        <p:spPr>
          <a:xfrm>
            <a:off x="152400" y="1214021"/>
            <a:ext cx="11887200" cy="5262979"/>
          </a:xfrm>
          <a:prstGeom prst="rect">
            <a:avLst/>
          </a:prstGeom>
        </p:spPr>
        <p:txBody>
          <a:bodyPr wrap="square">
            <a:spAutoFit/>
          </a:bodyPr>
          <a:lstStyle/>
          <a:p>
            <a:r>
              <a:rPr lang="en-US" sz="2400" dirty="0"/>
              <a:t>The opinions expressed in this webinar are those of the authors and do not necessarily reflect those of the author’s employers, or clients. </a:t>
            </a:r>
          </a:p>
          <a:p>
            <a:endParaRPr lang="en-US" sz="2400" dirty="0"/>
          </a:p>
          <a:p>
            <a:pPr lvl="0" eaLnBrk="0" fontAlgn="base" hangingPunct="0">
              <a:spcBef>
                <a:spcPct val="0"/>
              </a:spcBef>
              <a:spcAft>
                <a:spcPct val="50000"/>
              </a:spcAft>
              <a:defRPr/>
            </a:pPr>
            <a:r>
              <a:rPr lang="en-US" sz="2400" dirty="0">
                <a:solidFill>
                  <a:srgbClr val="000000"/>
                </a:solidFill>
                <a:cs typeface="Arial" charset="0"/>
              </a:rPr>
              <a:t>The content of this presentation is only for the informational use of the reader. Information contained herein is not intended as, nor does it constitute, legal or professional advice, nor is it an endorsement of any source cited or information provided. In no event will Travelers or any of its subsidiaries and affiliates be liable in contract or in tort to anyone who has access to this presentation for the accuracy or completeness of the information relied upon in the preparation of this presentation or for the completeness of any recommendations from cited sources. This presentation does not amend, or otherwise affect, the provisions or coverages of any insurance policy or bond issued by Travelers, nor is it a representation that coverage does or does not exist for any particular claim or loss under such policy or bond. Coverage depends on the facts and circumstances involved in the claim or loss, all applicable policy or bond provisions, and any applicable law.</a:t>
            </a:r>
          </a:p>
        </p:txBody>
      </p:sp>
    </p:spTree>
    <p:extLst>
      <p:ext uri="{BB962C8B-B14F-4D97-AF65-F5344CB8AC3E}">
        <p14:creationId xmlns:p14="http://schemas.microsoft.com/office/powerpoint/2010/main" val="275397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 paper ships being led by a yellow ship">
            <a:extLst>
              <a:ext uri="{FF2B5EF4-FFF2-40B4-BE49-F238E27FC236}">
                <a16:creationId xmlns:a16="http://schemas.microsoft.com/office/drawing/2014/main" id="{AF55E50C-73E9-4C41-90CC-C1332726AE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123" r="6543" b="-2"/>
          <a:stretch/>
        </p:blipFill>
        <p:spPr>
          <a:xfrm>
            <a:off x="6096000" y="7280"/>
            <a:ext cx="6096000" cy="6858000"/>
          </a:xfrm>
          <a:prstGeom prst="rect">
            <a:avLst/>
          </a:prstGeom>
          <a:noFill/>
        </p:spPr>
      </p:pic>
      <p:sp>
        <p:nvSpPr>
          <p:cNvPr id="2" name="Text Placeholder 1">
            <a:extLst>
              <a:ext uri="{FF2B5EF4-FFF2-40B4-BE49-F238E27FC236}">
                <a16:creationId xmlns:a16="http://schemas.microsoft.com/office/drawing/2014/main" id="{197300BE-23A7-47D9-BB3A-D6D5E3C82BF6}"/>
              </a:ext>
            </a:extLst>
          </p:cNvPr>
          <p:cNvSpPr>
            <a:spLocks noGrp="1"/>
          </p:cNvSpPr>
          <p:nvPr>
            <p:ph type="body" sz="quarter" idx="13"/>
          </p:nvPr>
        </p:nvSpPr>
        <p:spPr>
          <a:xfrm>
            <a:off x="457199" y="658201"/>
            <a:ext cx="5327651" cy="387798"/>
          </a:xfrm>
        </p:spPr>
        <p:txBody>
          <a:bodyPr wrap="square" anchor="t">
            <a:normAutofit/>
          </a:bodyPr>
          <a:lstStyle/>
          <a:p>
            <a:pPr>
              <a:spcAft>
                <a:spcPts val="600"/>
              </a:spcAft>
            </a:pPr>
            <a:r>
              <a:rPr lang="en-US" dirty="0"/>
              <a:t>Discussion Topics</a:t>
            </a:r>
          </a:p>
        </p:txBody>
      </p:sp>
      <p:sp>
        <p:nvSpPr>
          <p:cNvPr id="3" name="Text Placeholder 2">
            <a:extLst>
              <a:ext uri="{FF2B5EF4-FFF2-40B4-BE49-F238E27FC236}">
                <a16:creationId xmlns:a16="http://schemas.microsoft.com/office/drawing/2014/main" id="{17A6CE7F-4D39-495C-9C27-F12C10394270}"/>
              </a:ext>
            </a:extLst>
          </p:cNvPr>
          <p:cNvSpPr>
            <a:spLocks noGrp="1"/>
          </p:cNvSpPr>
          <p:nvPr>
            <p:ph type="body" sz="quarter" idx="16"/>
          </p:nvPr>
        </p:nvSpPr>
        <p:spPr>
          <a:xfrm>
            <a:off x="457200" y="1605776"/>
            <a:ext cx="5327650" cy="4337824"/>
          </a:xfrm>
        </p:spPr>
        <p:txBody>
          <a:bodyPr anchor="ctr">
            <a:normAutofit/>
          </a:bodyPr>
          <a:lstStyle/>
          <a:p>
            <a:pPr marL="342900" indent="-342900">
              <a:buFont typeface="Wingdings" panose="05000000000000000000" pitchFamily="2" charset="2"/>
              <a:buChar char="Ø"/>
            </a:pPr>
            <a:r>
              <a:rPr lang="en-US" dirty="0"/>
              <a:t>Main Approaches to Ethical Decision Making</a:t>
            </a:r>
          </a:p>
          <a:p>
            <a:pPr marL="342900" indent="-342900">
              <a:buFont typeface="Wingdings" panose="05000000000000000000" pitchFamily="2" charset="2"/>
              <a:buChar char="Ø"/>
            </a:pPr>
            <a:r>
              <a:rPr lang="en-US" dirty="0"/>
              <a:t>Common Myths about Business Ethics</a:t>
            </a:r>
          </a:p>
          <a:p>
            <a:pPr marL="342900" indent="-342900">
              <a:buFont typeface="Wingdings" panose="05000000000000000000" pitchFamily="2" charset="2"/>
              <a:buChar char="Ø"/>
            </a:pPr>
            <a:r>
              <a:rPr lang="en-US" dirty="0"/>
              <a:t>CPCU Chapter Inclusion, Diversity, Equity and Awareness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p:txBody>
      </p:sp>
      <p:sp>
        <p:nvSpPr>
          <p:cNvPr id="5" name="Slide Number Placeholder 4">
            <a:extLst>
              <a:ext uri="{FF2B5EF4-FFF2-40B4-BE49-F238E27FC236}">
                <a16:creationId xmlns:a16="http://schemas.microsoft.com/office/drawing/2014/main" id="{F8482F59-461A-4F55-8A95-E18D14F2B3E8}"/>
              </a:ext>
            </a:extLst>
          </p:cNvPr>
          <p:cNvSpPr>
            <a:spLocks noGrp="1"/>
          </p:cNvSpPr>
          <p:nvPr>
            <p:ph type="sldNum" sz="quarter" idx="4"/>
          </p:nvPr>
        </p:nvSpPr>
        <p:spPr>
          <a:xfrm>
            <a:off x="228600" y="6356349"/>
            <a:ext cx="457200" cy="365125"/>
          </a:xfrm>
        </p:spPr>
        <p:txBody>
          <a:bodyPr anchor="ctr">
            <a:normAutofit/>
          </a:bodyPr>
          <a:lstStyle/>
          <a:p>
            <a:pPr>
              <a:spcAft>
                <a:spcPts val="600"/>
              </a:spcAft>
            </a:pPr>
            <a:fld id="{16F9DC49-0254-4B70-B36F-E22A7B1585FA}" type="slidenum">
              <a:rPr lang="en-US" smtClean="0"/>
              <a:pPr>
                <a:spcAft>
                  <a:spcPts val="600"/>
                </a:spcAft>
              </a:pPr>
              <a:t>4</a:t>
            </a:fld>
            <a:endParaRPr lang="en-US" dirty="0"/>
          </a:p>
        </p:txBody>
      </p:sp>
      <p:sp>
        <p:nvSpPr>
          <p:cNvPr id="19" name="Footer Placeholder 5">
            <a:extLst>
              <a:ext uri="{FF2B5EF4-FFF2-40B4-BE49-F238E27FC236}">
                <a16:creationId xmlns:a16="http://schemas.microsoft.com/office/drawing/2014/main" id="{1BD558F0-D3AD-474D-BEC0-E83F073B46A4}"/>
              </a:ext>
            </a:extLst>
          </p:cNvPr>
          <p:cNvSpPr>
            <a:spLocks noGrp="1"/>
          </p:cNvSpPr>
          <p:nvPr>
            <p:ph type="ftr" sz="quarter" idx="3"/>
          </p:nvPr>
        </p:nvSpPr>
        <p:spPr>
          <a:xfrm>
            <a:off x="4038600" y="6356350"/>
            <a:ext cx="4114800" cy="365125"/>
          </a:xfrm>
        </p:spPr>
        <p:txBody>
          <a:bodyPr/>
          <a:lstStyle/>
          <a:p>
            <a:endParaRPr lang="en-US" dirty="0"/>
          </a:p>
        </p:txBody>
      </p:sp>
      <p:pic>
        <p:nvPicPr>
          <p:cNvPr id="7" name="Picture 6">
            <a:extLst>
              <a:ext uri="{FF2B5EF4-FFF2-40B4-BE49-F238E27FC236}">
                <a16:creationId xmlns:a16="http://schemas.microsoft.com/office/drawing/2014/main" id="{B02A736E-7B47-4F9D-BA08-C97AC22AA9D6}"/>
              </a:ext>
            </a:extLst>
          </p:cNvPr>
          <p:cNvPicPr>
            <a:picLocks noChangeAspect="1"/>
          </p:cNvPicPr>
          <p:nvPr/>
        </p:nvPicPr>
        <p:blipFill>
          <a:blip r:embed="rId4"/>
          <a:stretch>
            <a:fillRect/>
          </a:stretch>
        </p:blipFill>
        <p:spPr>
          <a:xfrm>
            <a:off x="712840" y="6253323"/>
            <a:ext cx="1447800" cy="468151"/>
          </a:xfrm>
          <a:prstGeom prst="rect">
            <a:avLst/>
          </a:prstGeom>
        </p:spPr>
      </p:pic>
    </p:spTree>
    <p:extLst>
      <p:ext uri="{BB962C8B-B14F-4D97-AF65-F5344CB8AC3E}">
        <p14:creationId xmlns:p14="http://schemas.microsoft.com/office/powerpoint/2010/main" val="112432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4D83E18-05C3-4DB6-9F7F-9CBA420B8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246" r="2880"/>
          <a:stretch/>
        </p:blipFill>
        <p:spPr>
          <a:xfrm>
            <a:off x="6096000" y="7280"/>
            <a:ext cx="6096000" cy="6858000"/>
          </a:xfrm>
          <a:prstGeom prst="rect">
            <a:avLst/>
          </a:prstGeom>
          <a:noFill/>
        </p:spPr>
      </p:pic>
      <p:sp>
        <p:nvSpPr>
          <p:cNvPr id="2" name="Text Placeholder 1">
            <a:extLst>
              <a:ext uri="{FF2B5EF4-FFF2-40B4-BE49-F238E27FC236}">
                <a16:creationId xmlns:a16="http://schemas.microsoft.com/office/drawing/2014/main" id="{7529E243-B509-470B-B836-12A03FA829B4}"/>
              </a:ext>
            </a:extLst>
          </p:cNvPr>
          <p:cNvSpPr>
            <a:spLocks noGrp="1"/>
          </p:cNvSpPr>
          <p:nvPr>
            <p:ph type="body" sz="quarter" idx="13"/>
          </p:nvPr>
        </p:nvSpPr>
        <p:spPr>
          <a:xfrm>
            <a:off x="457199" y="658201"/>
            <a:ext cx="5327651" cy="387798"/>
          </a:xfrm>
        </p:spPr>
        <p:txBody>
          <a:bodyPr wrap="square" anchor="t">
            <a:normAutofit/>
          </a:bodyPr>
          <a:lstStyle/>
          <a:p>
            <a:pPr>
              <a:spcAft>
                <a:spcPts val="600"/>
              </a:spcAft>
            </a:pPr>
            <a:r>
              <a:rPr lang="en-US" dirty="0"/>
              <a:t>Main Approaches to Ethics</a:t>
            </a:r>
          </a:p>
        </p:txBody>
      </p:sp>
      <p:sp>
        <p:nvSpPr>
          <p:cNvPr id="3" name="Text Placeholder 2">
            <a:extLst>
              <a:ext uri="{FF2B5EF4-FFF2-40B4-BE49-F238E27FC236}">
                <a16:creationId xmlns:a16="http://schemas.microsoft.com/office/drawing/2014/main" id="{F3DB2855-8C09-4A87-A017-12A2C74014F2}"/>
              </a:ext>
            </a:extLst>
          </p:cNvPr>
          <p:cNvSpPr>
            <a:spLocks noGrp="1"/>
          </p:cNvSpPr>
          <p:nvPr>
            <p:ph type="body" sz="quarter" idx="16"/>
          </p:nvPr>
        </p:nvSpPr>
        <p:spPr>
          <a:xfrm>
            <a:off x="457200" y="1529474"/>
            <a:ext cx="5327650" cy="4343400"/>
          </a:xfrm>
        </p:spPr>
        <p:txBody>
          <a:bodyPr anchor="ctr">
            <a:normAutofit/>
          </a:bodyPr>
          <a:lstStyle/>
          <a:p>
            <a:pPr marL="0" indent="0">
              <a:buNone/>
            </a:pPr>
            <a:r>
              <a:rPr lang="en-US" sz="3600" dirty="0"/>
              <a:t>People’s Belief Systems</a:t>
            </a:r>
          </a:p>
          <a:p>
            <a:endParaRPr lang="en-US" dirty="0"/>
          </a:p>
        </p:txBody>
      </p:sp>
      <p:sp>
        <p:nvSpPr>
          <p:cNvPr id="5" name="Slide Number Placeholder 4">
            <a:extLst>
              <a:ext uri="{FF2B5EF4-FFF2-40B4-BE49-F238E27FC236}">
                <a16:creationId xmlns:a16="http://schemas.microsoft.com/office/drawing/2014/main" id="{60EBEDB9-DDF0-41F9-9084-A85D346BEB5E}"/>
              </a:ext>
            </a:extLst>
          </p:cNvPr>
          <p:cNvSpPr>
            <a:spLocks noGrp="1"/>
          </p:cNvSpPr>
          <p:nvPr>
            <p:ph type="sldNum" sz="quarter" idx="4"/>
          </p:nvPr>
        </p:nvSpPr>
        <p:spPr>
          <a:xfrm>
            <a:off x="228600" y="6356349"/>
            <a:ext cx="457200" cy="365125"/>
          </a:xfrm>
        </p:spPr>
        <p:txBody>
          <a:bodyPr anchor="ctr">
            <a:normAutofit/>
          </a:bodyPr>
          <a:lstStyle/>
          <a:p>
            <a:pPr>
              <a:spcAft>
                <a:spcPts val="600"/>
              </a:spcAft>
            </a:pPr>
            <a:fld id="{16F9DC49-0254-4B70-B36F-E22A7B1585FA}" type="slidenum">
              <a:rPr lang="en-US" smtClean="0"/>
              <a:pPr>
                <a:spcAft>
                  <a:spcPts val="600"/>
                </a:spcAft>
              </a:pPr>
              <a:t>5</a:t>
            </a:fld>
            <a:endParaRPr lang="en-US" dirty="0"/>
          </a:p>
        </p:txBody>
      </p:sp>
      <p:sp>
        <p:nvSpPr>
          <p:cNvPr id="15" name="Footer Placeholder 5">
            <a:extLst>
              <a:ext uri="{FF2B5EF4-FFF2-40B4-BE49-F238E27FC236}">
                <a16:creationId xmlns:a16="http://schemas.microsoft.com/office/drawing/2014/main" id="{8A543BB9-B6D9-443E-B4D7-E92017E65761}"/>
              </a:ext>
            </a:extLst>
          </p:cNvPr>
          <p:cNvSpPr>
            <a:spLocks noGrp="1"/>
          </p:cNvSpPr>
          <p:nvPr>
            <p:ph type="ftr" sz="quarter" idx="3"/>
          </p:nvPr>
        </p:nvSpPr>
        <p:spPr>
          <a:xfrm>
            <a:off x="4038600" y="6356350"/>
            <a:ext cx="4114800" cy="365125"/>
          </a:xfrm>
        </p:spPr>
        <p:txBody>
          <a:bodyPr/>
          <a:lstStyle/>
          <a:p>
            <a:endParaRPr lang="en-US" dirty="0"/>
          </a:p>
        </p:txBody>
      </p:sp>
      <p:pic>
        <p:nvPicPr>
          <p:cNvPr id="14" name="Picture 13">
            <a:extLst>
              <a:ext uri="{FF2B5EF4-FFF2-40B4-BE49-F238E27FC236}">
                <a16:creationId xmlns:a16="http://schemas.microsoft.com/office/drawing/2014/main" id="{06AC97F2-A7D9-4E44-8F2C-248E042A3D75}"/>
              </a:ext>
            </a:extLst>
          </p:cNvPr>
          <p:cNvPicPr>
            <a:picLocks noChangeAspect="1"/>
          </p:cNvPicPr>
          <p:nvPr/>
        </p:nvPicPr>
        <p:blipFill>
          <a:blip r:embed="rId4"/>
          <a:stretch>
            <a:fillRect/>
          </a:stretch>
        </p:blipFill>
        <p:spPr>
          <a:xfrm>
            <a:off x="685801" y="6199799"/>
            <a:ext cx="1371600" cy="443511"/>
          </a:xfrm>
          <a:prstGeom prst="rect">
            <a:avLst/>
          </a:prstGeom>
        </p:spPr>
      </p:pic>
    </p:spTree>
    <p:extLst>
      <p:ext uri="{BB962C8B-B14F-4D97-AF65-F5344CB8AC3E}">
        <p14:creationId xmlns:p14="http://schemas.microsoft.com/office/powerpoint/2010/main" val="242723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2ECF50-D80D-1247-83D6-96E785E9DA7C}"/>
              </a:ext>
            </a:extLst>
          </p:cNvPr>
          <p:cNvSpPr>
            <a:spLocks noGrp="1"/>
          </p:cNvSpPr>
          <p:nvPr>
            <p:ph type="body" sz="quarter" idx="13"/>
          </p:nvPr>
        </p:nvSpPr>
        <p:spPr>
          <a:xfrm>
            <a:off x="457199" y="658201"/>
            <a:ext cx="5327651" cy="387798"/>
          </a:xfrm>
        </p:spPr>
        <p:txBody>
          <a:bodyPr wrap="square" anchor="t">
            <a:normAutofit/>
          </a:bodyPr>
          <a:lstStyle/>
          <a:p>
            <a:r>
              <a:rPr lang="en-US" dirty="0">
                <a:solidFill>
                  <a:srgbClr val="F50002"/>
                </a:solidFill>
              </a:rPr>
              <a:t>Main Approaches to Ethics</a:t>
            </a:r>
          </a:p>
        </p:txBody>
      </p:sp>
      <p:sp>
        <p:nvSpPr>
          <p:cNvPr id="4" name="Text Placeholder 3">
            <a:extLst>
              <a:ext uri="{FF2B5EF4-FFF2-40B4-BE49-F238E27FC236}">
                <a16:creationId xmlns:a16="http://schemas.microsoft.com/office/drawing/2014/main" id="{CF2E728F-FDE6-0E44-8039-4704535F88A7}"/>
              </a:ext>
            </a:extLst>
          </p:cNvPr>
          <p:cNvSpPr>
            <a:spLocks noGrp="1"/>
          </p:cNvSpPr>
          <p:nvPr>
            <p:ph type="body" sz="quarter" idx="16"/>
          </p:nvPr>
        </p:nvSpPr>
        <p:spPr>
          <a:xfrm>
            <a:off x="457200" y="1600200"/>
            <a:ext cx="5327650" cy="4343400"/>
          </a:xfrm>
        </p:spPr>
        <p:txBody>
          <a:bodyPr anchor="ctr">
            <a:normAutofit/>
          </a:bodyPr>
          <a:lstStyle/>
          <a:p>
            <a:pPr marL="0" indent="0" algn="ctr">
              <a:buNone/>
            </a:pPr>
            <a:r>
              <a:rPr lang="en-US" sz="2400" dirty="0">
                <a:solidFill>
                  <a:srgbClr val="F50002"/>
                </a:solidFill>
              </a:rPr>
              <a:t>Let’s start with a question?</a:t>
            </a:r>
          </a:p>
          <a:p>
            <a:pPr marL="0" indent="0">
              <a:buNone/>
            </a:pPr>
            <a:endParaRPr lang="en-US" sz="2400" dirty="0"/>
          </a:p>
          <a:p>
            <a:pPr marL="0" indent="0">
              <a:buNone/>
            </a:pPr>
            <a:r>
              <a:rPr lang="en-US" sz="2400" dirty="0"/>
              <a:t>What is your approach in making ethical decisions?</a:t>
            </a:r>
          </a:p>
          <a:p>
            <a:pPr marL="0" indent="0">
              <a:buNone/>
            </a:pPr>
            <a:r>
              <a:rPr lang="en-US" sz="2400" dirty="0"/>
              <a:t>Provide a few descriptive words that would describe your value system.  </a:t>
            </a:r>
          </a:p>
        </p:txBody>
      </p:sp>
      <p:sp>
        <p:nvSpPr>
          <p:cNvPr id="2" name="Slide Number Placeholder 1">
            <a:extLst>
              <a:ext uri="{FF2B5EF4-FFF2-40B4-BE49-F238E27FC236}">
                <a16:creationId xmlns:a16="http://schemas.microsoft.com/office/drawing/2014/main" id="{790408DB-6EAC-4BC3-809D-7B3A1F96D521}"/>
              </a:ext>
            </a:extLst>
          </p:cNvPr>
          <p:cNvSpPr>
            <a:spLocks noGrp="1"/>
          </p:cNvSpPr>
          <p:nvPr>
            <p:ph type="sldNum" sz="quarter" idx="4"/>
          </p:nvPr>
        </p:nvSpPr>
        <p:spPr>
          <a:xfrm>
            <a:off x="228600" y="6356349"/>
            <a:ext cx="457200" cy="365125"/>
          </a:xfrm>
        </p:spPr>
        <p:txBody>
          <a:bodyPr anchor="ctr">
            <a:normAutofit/>
          </a:bodyPr>
          <a:lstStyle/>
          <a:p>
            <a:pPr>
              <a:spcAft>
                <a:spcPts val="600"/>
              </a:spcAft>
            </a:pPr>
            <a:fld id="{16F9DC49-0254-4B70-B36F-E22A7B1585FA}" type="slidenum">
              <a:rPr lang="en-US" smtClean="0"/>
              <a:pPr>
                <a:spcAft>
                  <a:spcPts val="600"/>
                </a:spcAft>
              </a:pPr>
              <a:t>6</a:t>
            </a:fld>
            <a:endParaRPr lang="en-US" dirty="0"/>
          </a:p>
        </p:txBody>
      </p:sp>
      <p:sp>
        <p:nvSpPr>
          <p:cNvPr id="17" name="Footer Placeholder 5">
            <a:extLst>
              <a:ext uri="{FF2B5EF4-FFF2-40B4-BE49-F238E27FC236}">
                <a16:creationId xmlns:a16="http://schemas.microsoft.com/office/drawing/2014/main" id="{57B6FE27-8280-4442-95FE-D04974F34A50}"/>
              </a:ext>
            </a:extLst>
          </p:cNvPr>
          <p:cNvSpPr>
            <a:spLocks noGrp="1"/>
          </p:cNvSpPr>
          <p:nvPr>
            <p:ph type="ftr" sz="quarter" idx="3"/>
          </p:nvPr>
        </p:nvSpPr>
        <p:spPr>
          <a:xfrm>
            <a:off x="4038600" y="6356350"/>
            <a:ext cx="4114800" cy="365125"/>
          </a:xfrm>
        </p:spPr>
        <p:txBody>
          <a:bodyPr/>
          <a:lstStyle/>
          <a:p>
            <a:endParaRPr lang="en-US" dirty="0"/>
          </a:p>
        </p:txBody>
      </p:sp>
      <p:pic>
        <p:nvPicPr>
          <p:cNvPr id="8" name="Picture Placeholder 7" descr="A picture containing text, sky, outdoor, yellow&#10;&#10;Description automatically generated">
            <a:extLst>
              <a:ext uri="{FF2B5EF4-FFF2-40B4-BE49-F238E27FC236}">
                <a16:creationId xmlns:a16="http://schemas.microsoft.com/office/drawing/2014/main" id="{5ECB33BB-C5B2-4A83-B314-BEB9DA9FEBD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l="16658" r="16658"/>
          <a:stretch>
            <a:fillRect/>
          </a:stretch>
        </p:blipFill>
        <p:spPr/>
      </p:pic>
    </p:spTree>
    <p:extLst>
      <p:ext uri="{BB962C8B-B14F-4D97-AF65-F5344CB8AC3E}">
        <p14:creationId xmlns:p14="http://schemas.microsoft.com/office/powerpoint/2010/main" val="2160144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B86E578-3113-4D2E-AAFE-601C0AC8D041}"/>
              </a:ext>
            </a:extLst>
          </p:cNvPr>
          <p:cNvPicPr>
            <a:picLocks noGrp="1" noChangeAspect="1"/>
          </p:cNvPicPr>
          <p:nvPr>
            <p:ph type="pic" sz="quarter" idx="15"/>
          </p:nvPr>
        </p:nvPicPr>
        <p:blipFill rotWithShape="1">
          <a:blip r:embed="rId3"/>
          <a:srcRect l="5349" r="5315"/>
          <a:stretch/>
        </p:blipFill>
        <p:spPr>
          <a:xfrm>
            <a:off x="6096000" y="0"/>
            <a:ext cx="6096000" cy="6858000"/>
          </a:xfrm>
          <a:prstGeom prst="rect">
            <a:avLst/>
          </a:prstGeom>
          <a:noFill/>
        </p:spPr>
      </p:pic>
      <p:sp>
        <p:nvSpPr>
          <p:cNvPr id="3" name="Text Placeholder 2">
            <a:extLst>
              <a:ext uri="{FF2B5EF4-FFF2-40B4-BE49-F238E27FC236}">
                <a16:creationId xmlns:a16="http://schemas.microsoft.com/office/drawing/2014/main" id="{5143673C-5519-8D46-B8AE-BB660546BFB2}"/>
              </a:ext>
            </a:extLst>
          </p:cNvPr>
          <p:cNvSpPr>
            <a:spLocks noGrp="1"/>
          </p:cNvSpPr>
          <p:nvPr>
            <p:ph type="body" sz="quarter" idx="13"/>
          </p:nvPr>
        </p:nvSpPr>
        <p:spPr>
          <a:xfrm>
            <a:off x="457199" y="658201"/>
            <a:ext cx="5327651" cy="387798"/>
          </a:xfrm>
        </p:spPr>
        <p:txBody>
          <a:bodyPr wrap="square" anchor="t">
            <a:normAutofit/>
          </a:bodyPr>
          <a:lstStyle/>
          <a:p>
            <a:pPr>
              <a:spcAft>
                <a:spcPts val="600"/>
              </a:spcAft>
            </a:pPr>
            <a:r>
              <a:rPr lang="en-US" dirty="0"/>
              <a:t>Virtue Ethics Approach</a:t>
            </a:r>
          </a:p>
        </p:txBody>
      </p:sp>
      <p:sp>
        <p:nvSpPr>
          <p:cNvPr id="4" name="Text Placeholder 3">
            <a:extLst>
              <a:ext uri="{FF2B5EF4-FFF2-40B4-BE49-F238E27FC236}">
                <a16:creationId xmlns:a16="http://schemas.microsoft.com/office/drawing/2014/main" id="{FF1F41DE-0858-4A41-95CE-B054AD66F236}"/>
              </a:ext>
            </a:extLst>
          </p:cNvPr>
          <p:cNvSpPr>
            <a:spLocks noGrp="1"/>
          </p:cNvSpPr>
          <p:nvPr>
            <p:ph type="body" sz="quarter" idx="16"/>
          </p:nvPr>
        </p:nvSpPr>
        <p:spPr>
          <a:xfrm>
            <a:off x="457200" y="1600200"/>
            <a:ext cx="5327650" cy="4343400"/>
          </a:xfrm>
        </p:spPr>
        <p:txBody>
          <a:bodyPr anchor="ctr">
            <a:normAutofit/>
          </a:bodyPr>
          <a:lstStyle/>
          <a:p>
            <a:pPr marL="342900" indent="-342900">
              <a:buFont typeface="Wingdings" panose="05000000000000000000" pitchFamily="2" charset="2"/>
              <a:buChar char="q"/>
            </a:pPr>
            <a:r>
              <a:rPr lang="en-US" sz="2400" dirty="0"/>
              <a:t>Good behavior is the route to individual self-fulfillment.</a:t>
            </a:r>
          </a:p>
          <a:p>
            <a:pPr marL="342900" indent="-342900">
              <a:buFont typeface="Wingdings" panose="05000000000000000000" pitchFamily="2" charset="2"/>
              <a:buChar char="q"/>
            </a:pPr>
            <a:r>
              <a:rPr lang="en-US" sz="2400" dirty="0"/>
              <a:t>Doing the right thing makes you a better person</a:t>
            </a:r>
          </a:p>
        </p:txBody>
      </p:sp>
      <p:sp>
        <p:nvSpPr>
          <p:cNvPr id="2" name="Slide Number Placeholder 1">
            <a:extLst>
              <a:ext uri="{FF2B5EF4-FFF2-40B4-BE49-F238E27FC236}">
                <a16:creationId xmlns:a16="http://schemas.microsoft.com/office/drawing/2014/main" id="{14CDBD28-C134-4F91-B8A4-553A04CEABCE}"/>
              </a:ext>
            </a:extLst>
          </p:cNvPr>
          <p:cNvSpPr>
            <a:spLocks noGrp="1"/>
          </p:cNvSpPr>
          <p:nvPr>
            <p:ph type="sldNum" sz="quarter" idx="4"/>
          </p:nvPr>
        </p:nvSpPr>
        <p:spPr>
          <a:xfrm>
            <a:off x="228600" y="6356349"/>
            <a:ext cx="457200" cy="365125"/>
          </a:xfrm>
        </p:spPr>
        <p:txBody>
          <a:bodyPr anchor="ctr">
            <a:normAutofit/>
          </a:bodyPr>
          <a:lstStyle/>
          <a:p>
            <a:pPr>
              <a:spcAft>
                <a:spcPts val="600"/>
              </a:spcAft>
            </a:pPr>
            <a:fld id="{16F9DC49-0254-4B70-B36F-E22A7B1585FA}" type="slidenum">
              <a:rPr lang="en-US" smtClean="0"/>
              <a:pPr>
                <a:spcAft>
                  <a:spcPts val="600"/>
                </a:spcAft>
              </a:pPr>
              <a:t>7</a:t>
            </a:fld>
            <a:endParaRPr lang="en-US" dirty="0"/>
          </a:p>
        </p:txBody>
      </p:sp>
      <p:sp>
        <p:nvSpPr>
          <p:cNvPr id="24" name="Footer Placeholder 5">
            <a:extLst>
              <a:ext uri="{FF2B5EF4-FFF2-40B4-BE49-F238E27FC236}">
                <a16:creationId xmlns:a16="http://schemas.microsoft.com/office/drawing/2014/main" id="{20D3CACA-35D4-4261-AE50-315A211E2FC6}"/>
              </a:ext>
            </a:extLst>
          </p:cNvPr>
          <p:cNvSpPr>
            <a:spLocks noGrp="1"/>
          </p:cNvSpPr>
          <p:nvPr>
            <p:ph type="ftr" sz="quarter" idx="3"/>
          </p:nvPr>
        </p:nvSpPr>
        <p:spPr>
          <a:xfrm>
            <a:off x="4038600" y="6356350"/>
            <a:ext cx="4114800" cy="365125"/>
          </a:xfrm>
        </p:spPr>
        <p:txBody>
          <a:bodyPr/>
          <a:lstStyle/>
          <a:p>
            <a:endParaRPr lang="en-US" dirty="0"/>
          </a:p>
        </p:txBody>
      </p:sp>
      <p:pic>
        <p:nvPicPr>
          <p:cNvPr id="13" name="Picture 12">
            <a:extLst>
              <a:ext uri="{FF2B5EF4-FFF2-40B4-BE49-F238E27FC236}">
                <a16:creationId xmlns:a16="http://schemas.microsoft.com/office/drawing/2014/main" id="{41E6F446-50C2-46D8-B6A1-51EE15C2E1FD}"/>
              </a:ext>
            </a:extLst>
          </p:cNvPr>
          <p:cNvPicPr>
            <a:picLocks noChangeAspect="1"/>
          </p:cNvPicPr>
          <p:nvPr/>
        </p:nvPicPr>
        <p:blipFill>
          <a:blip r:embed="rId4"/>
          <a:stretch>
            <a:fillRect/>
          </a:stretch>
        </p:blipFill>
        <p:spPr>
          <a:xfrm>
            <a:off x="685801" y="6207125"/>
            <a:ext cx="1371600" cy="443511"/>
          </a:xfrm>
          <a:prstGeom prst="rect">
            <a:avLst/>
          </a:prstGeom>
        </p:spPr>
      </p:pic>
    </p:spTree>
    <p:extLst>
      <p:ext uri="{BB962C8B-B14F-4D97-AF65-F5344CB8AC3E}">
        <p14:creationId xmlns:p14="http://schemas.microsoft.com/office/powerpoint/2010/main" val="409192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outdoor, people, group, outdoor object&#10;&#10;Description automatically generated">
            <a:extLst>
              <a:ext uri="{FF2B5EF4-FFF2-40B4-BE49-F238E27FC236}">
                <a16:creationId xmlns:a16="http://schemas.microsoft.com/office/drawing/2014/main" id="{01903CF7-83E9-4C5E-A9F2-838471C19E1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176" r="-2" b="259"/>
          <a:stretch/>
        </p:blipFill>
        <p:spPr>
          <a:xfrm>
            <a:off x="6096000" y="7280"/>
            <a:ext cx="6096000" cy="6858000"/>
          </a:xfrm>
          <a:noFill/>
        </p:spPr>
      </p:pic>
      <p:sp>
        <p:nvSpPr>
          <p:cNvPr id="3" name="Text Placeholder 2">
            <a:extLst>
              <a:ext uri="{FF2B5EF4-FFF2-40B4-BE49-F238E27FC236}">
                <a16:creationId xmlns:a16="http://schemas.microsoft.com/office/drawing/2014/main" id="{592ECF50-D80D-1247-83D6-96E785E9DA7C}"/>
              </a:ext>
            </a:extLst>
          </p:cNvPr>
          <p:cNvSpPr>
            <a:spLocks noGrp="1"/>
          </p:cNvSpPr>
          <p:nvPr>
            <p:ph type="body" sz="quarter" idx="13"/>
          </p:nvPr>
        </p:nvSpPr>
        <p:spPr>
          <a:xfrm>
            <a:off x="457199" y="658201"/>
            <a:ext cx="5327651" cy="387798"/>
          </a:xfrm>
        </p:spPr>
        <p:txBody>
          <a:bodyPr wrap="square" anchor="t">
            <a:normAutofit/>
          </a:bodyPr>
          <a:lstStyle/>
          <a:p>
            <a:pPr>
              <a:spcAft>
                <a:spcPts val="600"/>
              </a:spcAft>
            </a:pPr>
            <a:r>
              <a:rPr lang="en-US" b="1" dirty="0"/>
              <a:t>Utilitarian Approach</a:t>
            </a:r>
            <a:r>
              <a:rPr lang="en-US" dirty="0"/>
              <a:t> </a:t>
            </a:r>
          </a:p>
        </p:txBody>
      </p:sp>
      <p:sp>
        <p:nvSpPr>
          <p:cNvPr id="4" name="Text Placeholder 3">
            <a:extLst>
              <a:ext uri="{FF2B5EF4-FFF2-40B4-BE49-F238E27FC236}">
                <a16:creationId xmlns:a16="http://schemas.microsoft.com/office/drawing/2014/main" id="{CF2E728F-FDE6-0E44-8039-4704535F88A7}"/>
              </a:ext>
            </a:extLst>
          </p:cNvPr>
          <p:cNvSpPr>
            <a:spLocks noGrp="1"/>
          </p:cNvSpPr>
          <p:nvPr>
            <p:ph type="body" sz="quarter" idx="16"/>
          </p:nvPr>
        </p:nvSpPr>
        <p:spPr>
          <a:xfrm>
            <a:off x="457200" y="1600200"/>
            <a:ext cx="5327650" cy="4343400"/>
          </a:xfrm>
        </p:spPr>
        <p:txBody>
          <a:bodyPr anchor="ctr">
            <a:normAutofit/>
          </a:bodyPr>
          <a:lstStyle/>
          <a:p>
            <a:pPr marL="342900" indent="-342900">
              <a:buFont typeface="Wingdings" panose="05000000000000000000" pitchFamily="2" charset="2"/>
              <a:buChar char="q"/>
            </a:pPr>
            <a:r>
              <a:rPr lang="en-US" sz="2400" dirty="0"/>
              <a:t>Not concerned with the specific actions</a:t>
            </a:r>
          </a:p>
          <a:p>
            <a:pPr marL="342900" indent="-342900">
              <a:buFont typeface="Wingdings" panose="05000000000000000000" pitchFamily="2" charset="2"/>
              <a:buChar char="q"/>
            </a:pPr>
            <a:r>
              <a:rPr lang="en-US" sz="2400" dirty="0"/>
              <a:t>Focused on the results of those actions</a:t>
            </a:r>
          </a:p>
          <a:p>
            <a:pPr marL="342900" indent="-342900">
              <a:buFont typeface="Wingdings" panose="05000000000000000000" pitchFamily="2" charset="2"/>
              <a:buChar char="q"/>
            </a:pPr>
            <a:r>
              <a:rPr lang="en-US" sz="2400" dirty="0"/>
              <a:t>Greatest good for the greatest number of people</a:t>
            </a:r>
          </a:p>
        </p:txBody>
      </p:sp>
      <p:sp>
        <p:nvSpPr>
          <p:cNvPr id="2" name="Slide Number Placeholder 1">
            <a:extLst>
              <a:ext uri="{FF2B5EF4-FFF2-40B4-BE49-F238E27FC236}">
                <a16:creationId xmlns:a16="http://schemas.microsoft.com/office/drawing/2014/main" id="{790408DB-6EAC-4BC3-809D-7B3A1F96D521}"/>
              </a:ext>
            </a:extLst>
          </p:cNvPr>
          <p:cNvSpPr>
            <a:spLocks noGrp="1"/>
          </p:cNvSpPr>
          <p:nvPr>
            <p:ph type="sldNum" sz="quarter" idx="4"/>
          </p:nvPr>
        </p:nvSpPr>
        <p:spPr>
          <a:xfrm>
            <a:off x="228600" y="6356349"/>
            <a:ext cx="457200" cy="365125"/>
          </a:xfrm>
        </p:spPr>
        <p:txBody>
          <a:bodyPr anchor="ctr">
            <a:normAutofit/>
          </a:bodyPr>
          <a:lstStyle/>
          <a:p>
            <a:pPr>
              <a:spcAft>
                <a:spcPts val="600"/>
              </a:spcAft>
            </a:pPr>
            <a:fld id="{16F9DC49-0254-4B70-B36F-E22A7B1585FA}" type="slidenum">
              <a:rPr lang="en-US" smtClean="0"/>
              <a:pPr>
                <a:spcAft>
                  <a:spcPts val="600"/>
                </a:spcAft>
              </a:pPr>
              <a:t>8</a:t>
            </a:fld>
            <a:endParaRPr lang="en-US" dirty="0"/>
          </a:p>
        </p:txBody>
      </p:sp>
      <p:sp>
        <p:nvSpPr>
          <p:cNvPr id="17" name="Footer Placeholder 5">
            <a:extLst>
              <a:ext uri="{FF2B5EF4-FFF2-40B4-BE49-F238E27FC236}">
                <a16:creationId xmlns:a16="http://schemas.microsoft.com/office/drawing/2014/main" id="{57B6FE27-8280-4442-95FE-D04974F34A50}"/>
              </a:ext>
            </a:extLst>
          </p:cNvPr>
          <p:cNvSpPr>
            <a:spLocks noGrp="1"/>
          </p:cNvSpPr>
          <p:nvPr>
            <p:ph type="ftr" sz="quarter" idx="3"/>
          </p:nvPr>
        </p:nvSpPr>
        <p:spPr>
          <a:xfrm>
            <a:off x="4038600" y="6356350"/>
            <a:ext cx="4114800" cy="365125"/>
          </a:xfrm>
        </p:spPr>
        <p:txBody>
          <a:bodyPr/>
          <a:lstStyle/>
          <a:p>
            <a:endParaRPr lang="en-US" dirty="0"/>
          </a:p>
        </p:txBody>
      </p:sp>
      <p:pic>
        <p:nvPicPr>
          <p:cNvPr id="13" name="Picture 12">
            <a:extLst>
              <a:ext uri="{FF2B5EF4-FFF2-40B4-BE49-F238E27FC236}">
                <a16:creationId xmlns:a16="http://schemas.microsoft.com/office/drawing/2014/main" id="{534B5BA3-5763-4030-BEC8-5A76A6E6E1A1}"/>
              </a:ext>
            </a:extLst>
          </p:cNvPr>
          <p:cNvPicPr>
            <a:picLocks noChangeAspect="1"/>
          </p:cNvPicPr>
          <p:nvPr/>
        </p:nvPicPr>
        <p:blipFill>
          <a:blip r:embed="rId4"/>
          <a:stretch>
            <a:fillRect/>
          </a:stretch>
        </p:blipFill>
        <p:spPr>
          <a:xfrm>
            <a:off x="700549" y="6317155"/>
            <a:ext cx="1371600" cy="443511"/>
          </a:xfrm>
          <a:prstGeom prst="rect">
            <a:avLst/>
          </a:prstGeom>
        </p:spPr>
      </p:pic>
    </p:spTree>
    <p:extLst>
      <p:ext uri="{BB962C8B-B14F-4D97-AF65-F5344CB8AC3E}">
        <p14:creationId xmlns:p14="http://schemas.microsoft.com/office/powerpoint/2010/main" val="228045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2ECF50-D80D-1247-83D6-96E785E9DA7C}"/>
              </a:ext>
            </a:extLst>
          </p:cNvPr>
          <p:cNvSpPr>
            <a:spLocks noGrp="1"/>
          </p:cNvSpPr>
          <p:nvPr>
            <p:ph type="body" sz="quarter" idx="13"/>
          </p:nvPr>
        </p:nvSpPr>
        <p:spPr>
          <a:xfrm>
            <a:off x="457199" y="658201"/>
            <a:ext cx="5327651" cy="387798"/>
          </a:xfrm>
        </p:spPr>
        <p:txBody>
          <a:bodyPr wrap="square" anchor="t">
            <a:normAutofit/>
          </a:bodyPr>
          <a:lstStyle/>
          <a:p>
            <a:pPr>
              <a:spcAft>
                <a:spcPts val="600"/>
              </a:spcAft>
            </a:pPr>
            <a:r>
              <a:rPr lang="en-US" b="1" dirty="0"/>
              <a:t>Deontology Approach</a:t>
            </a:r>
            <a:r>
              <a:rPr lang="en-US" dirty="0"/>
              <a:t> </a:t>
            </a:r>
          </a:p>
        </p:txBody>
      </p:sp>
      <p:sp>
        <p:nvSpPr>
          <p:cNvPr id="4" name="Text Placeholder 3">
            <a:extLst>
              <a:ext uri="{FF2B5EF4-FFF2-40B4-BE49-F238E27FC236}">
                <a16:creationId xmlns:a16="http://schemas.microsoft.com/office/drawing/2014/main" id="{CF2E728F-FDE6-0E44-8039-4704535F88A7}"/>
              </a:ext>
            </a:extLst>
          </p:cNvPr>
          <p:cNvSpPr>
            <a:spLocks noGrp="1"/>
          </p:cNvSpPr>
          <p:nvPr>
            <p:ph type="body" sz="quarter" idx="16"/>
          </p:nvPr>
        </p:nvSpPr>
        <p:spPr>
          <a:xfrm>
            <a:off x="914400" y="1257300"/>
            <a:ext cx="5327650" cy="4343400"/>
          </a:xfrm>
        </p:spPr>
        <p:txBody>
          <a:bodyPr anchor="ctr">
            <a:normAutofit/>
          </a:bodyPr>
          <a:lstStyle/>
          <a:p>
            <a:pPr marL="342900" indent="-342900">
              <a:buFont typeface="Wingdings" panose="05000000000000000000" pitchFamily="2" charset="2"/>
              <a:buChar char="q"/>
            </a:pPr>
            <a:r>
              <a:rPr lang="en-US" sz="2400" dirty="0"/>
              <a:t>What’s right is right</a:t>
            </a:r>
          </a:p>
          <a:p>
            <a:pPr marL="342900" indent="-342900">
              <a:buFont typeface="Wingdings" panose="05000000000000000000" pitchFamily="2" charset="2"/>
              <a:buChar char="q"/>
            </a:pPr>
            <a:r>
              <a:rPr lang="en-US" sz="2400" dirty="0"/>
              <a:t>The rules are the rules</a:t>
            </a:r>
          </a:p>
          <a:p>
            <a:pPr marL="342900" indent="-342900">
              <a:buFont typeface="Wingdings" panose="05000000000000000000" pitchFamily="2" charset="2"/>
              <a:buChar char="q"/>
            </a:pPr>
            <a:r>
              <a:rPr lang="en-US" sz="2400" dirty="0"/>
              <a:t>Sense of Duty</a:t>
            </a:r>
          </a:p>
        </p:txBody>
      </p:sp>
      <p:sp>
        <p:nvSpPr>
          <p:cNvPr id="2" name="Slide Number Placeholder 1">
            <a:extLst>
              <a:ext uri="{FF2B5EF4-FFF2-40B4-BE49-F238E27FC236}">
                <a16:creationId xmlns:a16="http://schemas.microsoft.com/office/drawing/2014/main" id="{790408DB-6EAC-4BC3-809D-7B3A1F96D521}"/>
              </a:ext>
            </a:extLst>
          </p:cNvPr>
          <p:cNvSpPr>
            <a:spLocks noGrp="1"/>
          </p:cNvSpPr>
          <p:nvPr>
            <p:ph type="sldNum" sz="quarter" idx="4"/>
          </p:nvPr>
        </p:nvSpPr>
        <p:spPr>
          <a:xfrm>
            <a:off x="228600" y="6356349"/>
            <a:ext cx="457200" cy="365125"/>
          </a:xfrm>
        </p:spPr>
        <p:txBody>
          <a:bodyPr anchor="ctr">
            <a:normAutofit/>
          </a:bodyPr>
          <a:lstStyle/>
          <a:p>
            <a:pPr>
              <a:spcAft>
                <a:spcPts val="600"/>
              </a:spcAft>
            </a:pPr>
            <a:fld id="{16F9DC49-0254-4B70-B36F-E22A7B1585FA}" type="slidenum">
              <a:rPr lang="en-US" smtClean="0"/>
              <a:pPr>
                <a:spcAft>
                  <a:spcPts val="600"/>
                </a:spcAft>
              </a:pPr>
              <a:t>9</a:t>
            </a:fld>
            <a:endParaRPr lang="en-US" dirty="0"/>
          </a:p>
        </p:txBody>
      </p:sp>
      <p:sp>
        <p:nvSpPr>
          <p:cNvPr id="17" name="Footer Placeholder 5">
            <a:extLst>
              <a:ext uri="{FF2B5EF4-FFF2-40B4-BE49-F238E27FC236}">
                <a16:creationId xmlns:a16="http://schemas.microsoft.com/office/drawing/2014/main" id="{57B6FE27-8280-4442-95FE-D04974F34A50}"/>
              </a:ext>
            </a:extLst>
          </p:cNvPr>
          <p:cNvSpPr>
            <a:spLocks noGrp="1"/>
          </p:cNvSpPr>
          <p:nvPr>
            <p:ph type="ftr" sz="quarter" idx="3"/>
          </p:nvPr>
        </p:nvSpPr>
        <p:spPr>
          <a:xfrm>
            <a:off x="4038600" y="6356350"/>
            <a:ext cx="4114800" cy="365125"/>
          </a:xfrm>
        </p:spPr>
        <p:txBody>
          <a:bodyPr/>
          <a:lstStyle/>
          <a:p>
            <a:endParaRPr lang="en-US" dirty="0"/>
          </a:p>
        </p:txBody>
      </p:sp>
      <p:pic>
        <p:nvPicPr>
          <p:cNvPr id="8" name="Picture Placeholder 7">
            <a:extLst>
              <a:ext uri="{FF2B5EF4-FFF2-40B4-BE49-F238E27FC236}">
                <a16:creationId xmlns:a16="http://schemas.microsoft.com/office/drawing/2014/main" id="{7A415860-F122-4CCC-B17F-345E814DE85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l="20426" r="20426"/>
          <a:stretch>
            <a:fillRect/>
          </a:stretch>
        </p:blipFill>
        <p:spPr/>
      </p:pic>
      <p:pic>
        <p:nvPicPr>
          <p:cNvPr id="11" name="Picture 10">
            <a:extLst>
              <a:ext uri="{FF2B5EF4-FFF2-40B4-BE49-F238E27FC236}">
                <a16:creationId xmlns:a16="http://schemas.microsoft.com/office/drawing/2014/main" id="{1D8398AE-4254-4A6B-BB7C-8FF39EC23A80}"/>
              </a:ext>
            </a:extLst>
          </p:cNvPr>
          <p:cNvPicPr>
            <a:picLocks noChangeAspect="1"/>
          </p:cNvPicPr>
          <p:nvPr/>
        </p:nvPicPr>
        <p:blipFill>
          <a:blip r:embed="rId4"/>
          <a:stretch>
            <a:fillRect/>
          </a:stretch>
        </p:blipFill>
        <p:spPr>
          <a:xfrm>
            <a:off x="889819" y="6302603"/>
            <a:ext cx="1295400" cy="418872"/>
          </a:xfrm>
          <a:prstGeom prst="rect">
            <a:avLst/>
          </a:prstGeom>
        </p:spPr>
      </p:pic>
    </p:spTree>
    <p:extLst>
      <p:ext uri="{BB962C8B-B14F-4D97-AF65-F5344CB8AC3E}">
        <p14:creationId xmlns:p14="http://schemas.microsoft.com/office/powerpoint/2010/main" val="19686222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velers logo slide">
  <a:themeElements>
    <a:clrScheme name="Travelers Colors">
      <a:dk1>
        <a:srgbClr val="3C3F41"/>
      </a:dk1>
      <a:lt1>
        <a:srgbClr val="FFFFFF"/>
      </a:lt1>
      <a:dk2>
        <a:srgbClr val="003457"/>
      </a:dk2>
      <a:lt2>
        <a:srgbClr val="F6F6F6"/>
      </a:lt2>
      <a:accent1>
        <a:srgbClr val="F50002"/>
      </a:accent1>
      <a:accent2>
        <a:srgbClr val="007395"/>
      </a:accent2>
      <a:accent3>
        <a:srgbClr val="F5C318"/>
      </a:accent3>
      <a:accent4>
        <a:srgbClr val="C1D841"/>
      </a:accent4>
      <a:accent5>
        <a:srgbClr val="9ACB96"/>
      </a:accent5>
      <a:accent6>
        <a:srgbClr val="A5004C"/>
      </a:accent6>
      <a:hlink>
        <a:srgbClr val="007395"/>
      </a:hlink>
      <a:folHlink>
        <a:srgbClr val="00415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noFill/>
        <a:ln>
          <a:solidFill>
            <a:schemeClr val="accent1"/>
          </a:solidFill>
        </a:ln>
      </a:spPr>
      <a:bodyPr/>
      <a:lstStyle>
        <a:defPPr algn="ctr">
          <a:lnSpc>
            <a:spcPct val="100000"/>
          </a:lnSpc>
          <a:defRPr sz="1200"/>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marL="171450" indent="-171450">
          <a:lnSpc>
            <a:spcPct val="100000"/>
          </a:lnSpc>
          <a:spcBef>
            <a:spcPts val="1200"/>
          </a:spcBef>
          <a:buClr>
            <a:schemeClr val="tx1"/>
          </a:buClr>
          <a:buSzPct val="100000"/>
          <a:buFont typeface="Graphik Regular"/>
          <a:buChar char="•"/>
          <a:defRPr sz="120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extLst>
    <a:ext uri="{05A4C25C-085E-4340-85A3-A5531E510DB2}">
      <thm15:themeFamily xmlns:thm15="http://schemas.microsoft.com/office/thememl/2012/main" name="Prophet_PPT2018_Complete" id="{EEC42C91-B909-3242-A7EE-821B35A9C392}" vid="{E52233CC-A64E-964D-B2EC-FEB350379C0B}"/>
    </a:ext>
  </a:extLst>
</a:theme>
</file>

<file path=ppt/theme/theme3.xml><?xml version="1.0" encoding="utf-8"?>
<a:theme xmlns:a="http://schemas.openxmlformats.org/drawingml/2006/main" name="1_Travelers logo slide">
  <a:themeElements>
    <a:clrScheme name="Custom 1">
      <a:dk1>
        <a:srgbClr val="3C3F41"/>
      </a:dk1>
      <a:lt1>
        <a:srgbClr val="FFFFFF"/>
      </a:lt1>
      <a:dk2>
        <a:srgbClr val="003457"/>
      </a:dk2>
      <a:lt2>
        <a:srgbClr val="F6F6F6"/>
      </a:lt2>
      <a:accent1>
        <a:srgbClr val="F50002"/>
      </a:accent1>
      <a:accent2>
        <a:srgbClr val="007395"/>
      </a:accent2>
      <a:accent3>
        <a:srgbClr val="F5C318"/>
      </a:accent3>
      <a:accent4>
        <a:srgbClr val="C1D841"/>
      </a:accent4>
      <a:accent5>
        <a:srgbClr val="9ACB96"/>
      </a:accent5>
      <a:accent6>
        <a:srgbClr val="A5004C"/>
      </a:accent6>
      <a:hlink>
        <a:srgbClr val="007395"/>
      </a:hlink>
      <a:folHlink>
        <a:srgbClr val="00415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noFill/>
        <a:ln>
          <a:solidFill>
            <a:schemeClr val="accent1"/>
          </a:solidFill>
        </a:ln>
      </a:spPr>
      <a:bodyPr/>
      <a:lstStyle>
        <a:defPPr algn="ctr">
          <a:lnSpc>
            <a:spcPct val="100000"/>
          </a:lnSpc>
          <a:defRPr sz="1200"/>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marL="171450" indent="-171450">
          <a:lnSpc>
            <a:spcPct val="100000"/>
          </a:lnSpc>
          <a:spcBef>
            <a:spcPts val="1200"/>
          </a:spcBef>
          <a:buClr>
            <a:schemeClr val="tx1"/>
          </a:buClr>
          <a:buSzPct val="100000"/>
          <a:buFont typeface="Graphik Regular"/>
          <a:buChar char="•"/>
          <a:defRPr sz="120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extLst>
    <a:ext uri="{05A4C25C-085E-4340-85A3-A5531E510DB2}">
      <thm15:themeFamily xmlns:thm15="http://schemas.microsoft.com/office/thememl/2012/main" name="Prophet_PPT2018_Complete" id="{EEC42C91-B909-3242-A7EE-821B35A9C392}" vid="{E52233CC-A64E-964D-B2EC-FEB350379C0B}"/>
    </a:ext>
  </a:extLst>
</a:theme>
</file>

<file path=ppt/theme/theme4.xml><?xml version="1.0" encoding="utf-8"?>
<a:theme xmlns:a="http://schemas.openxmlformats.org/drawingml/2006/main" name="Prophet">
  <a:themeElements>
    <a:clrScheme name="Prophet">
      <a:dk1>
        <a:srgbClr val="000000"/>
      </a:dk1>
      <a:lt1>
        <a:srgbClr val="FFFFFF"/>
      </a:lt1>
      <a:dk2>
        <a:srgbClr val="334AFF"/>
      </a:dk2>
      <a:lt2>
        <a:srgbClr val="00FFB5"/>
      </a:lt2>
      <a:accent1>
        <a:srgbClr val="C214B9"/>
      </a:accent1>
      <a:accent2>
        <a:srgbClr val="4888FF"/>
      </a:accent2>
      <a:accent3>
        <a:srgbClr val="B4B4B4"/>
      </a:accent3>
      <a:accent4>
        <a:srgbClr val="8037D0"/>
      </a:accent4>
      <a:accent5>
        <a:srgbClr val="FF0053"/>
      </a:accent5>
      <a:accent6>
        <a:srgbClr val="887BFF"/>
      </a:accent6>
      <a:hlink>
        <a:srgbClr val="4888FF"/>
      </a:hlink>
      <a:folHlink>
        <a:srgbClr val="4888FF"/>
      </a:folHlink>
    </a:clrScheme>
    <a:fontScheme name="Prophet">
      <a:majorFont>
        <a:latin typeface="Graphik Bold"/>
        <a:ea typeface=""/>
        <a:cs typeface=""/>
      </a:majorFont>
      <a:minorFont>
        <a:latin typeface="Graphik Regular"/>
        <a:ea typeface=""/>
        <a:cs typeface=""/>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noFill/>
        <a:ln>
          <a:solidFill>
            <a:schemeClr val="accent1"/>
          </a:solidFill>
        </a:ln>
      </a:spPr>
      <a:bodyPr/>
      <a:lstStyle>
        <a:defPPr algn="ctr">
          <a:lnSpc>
            <a:spcPct val="100000"/>
          </a:lnSpc>
          <a:defRPr sz="1200"/>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marL="171450" indent="-171450">
          <a:lnSpc>
            <a:spcPct val="100000"/>
          </a:lnSpc>
          <a:spcBef>
            <a:spcPts val="1200"/>
          </a:spcBef>
          <a:buClr>
            <a:schemeClr val="tx1"/>
          </a:buClr>
          <a:buSzPct val="100000"/>
          <a:buFont typeface="Graphik Regular"/>
          <a:buChar char="•"/>
          <a:defRPr sz="120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theme>
</file>

<file path=ppt/theme/theme5.xml><?xml version="1.0" encoding="utf-8"?>
<a:theme xmlns:a="http://schemas.openxmlformats.org/drawingml/2006/main" name="Prophet">
  <a:themeElements>
    <a:clrScheme name="Prophet">
      <a:dk1>
        <a:srgbClr val="000000"/>
      </a:dk1>
      <a:lt1>
        <a:srgbClr val="FFFFFF"/>
      </a:lt1>
      <a:dk2>
        <a:srgbClr val="334AFF"/>
      </a:dk2>
      <a:lt2>
        <a:srgbClr val="00FFB5"/>
      </a:lt2>
      <a:accent1>
        <a:srgbClr val="C214B9"/>
      </a:accent1>
      <a:accent2>
        <a:srgbClr val="4888FF"/>
      </a:accent2>
      <a:accent3>
        <a:srgbClr val="B4B4B4"/>
      </a:accent3>
      <a:accent4>
        <a:srgbClr val="8037D0"/>
      </a:accent4>
      <a:accent5>
        <a:srgbClr val="FF0053"/>
      </a:accent5>
      <a:accent6>
        <a:srgbClr val="887BFF"/>
      </a:accent6>
      <a:hlink>
        <a:srgbClr val="4888FF"/>
      </a:hlink>
      <a:folHlink>
        <a:srgbClr val="4888FF"/>
      </a:folHlink>
    </a:clrScheme>
    <a:fontScheme name="Prophet">
      <a:majorFont>
        <a:latin typeface="Graphik Bold"/>
        <a:ea typeface=""/>
        <a:cs typeface=""/>
      </a:majorFont>
      <a:minorFont>
        <a:latin typeface="Graphik Regular"/>
        <a:ea typeface=""/>
        <a:cs typeface=""/>
      </a:minorFont>
    </a:fontScheme>
    <a:fmtScheme name="Prophet">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noFill/>
        <a:ln>
          <a:solidFill>
            <a:schemeClr val="accent1"/>
          </a:solidFill>
        </a:ln>
      </a:spPr>
      <a:bodyPr/>
      <a:lstStyle>
        <a:defPPr algn="ctr">
          <a:lnSpc>
            <a:spcPct val="100000"/>
          </a:lnSpc>
          <a:defRPr sz="1200"/>
        </a:defPPr>
      </a:lstStyle>
      <a:style>
        <a:lnRef idx="1">
          <a:schemeClr val="accent1"/>
        </a:lnRef>
        <a:fillRef idx="0">
          <a:schemeClr val="accent1"/>
        </a:fillRef>
        <a:effectRef idx="0">
          <a:schemeClr val="dk1"/>
        </a:effectRef>
        <a:fontRef idx="minor">
          <a:schemeClr val="dk1"/>
        </a:fontRef>
      </a:style>
    </a:spDef>
    <a:lnDef>
      <a:spPr>
        <a:ln w="12700" cap="sq"/>
      </a:spPr>
      <a:bodyPr/>
      <a:lstStyle/>
      <a:style>
        <a:lnRef idx="1">
          <a:schemeClr val="accent1"/>
        </a:lnRef>
        <a:fillRef idx="0">
          <a:schemeClr val="accent1"/>
        </a:fillRef>
        <a:effectRef idx="0">
          <a:schemeClr val="dk1"/>
        </a:effectRef>
        <a:fontRef idx="minor">
          <a:schemeClr val="dk1"/>
        </a:fontRef>
      </a:style>
    </a:lnDef>
    <a:txDef>
      <a:spPr>
        <a:noFill/>
      </a:spPr>
      <a:bodyPr wrap="square" lIns="0" tIns="0" rIns="0" bIns="0" rtlCol="0">
        <a:noAutofit/>
      </a:bodyPr>
      <a:lstStyle>
        <a:defPPr marL="171450" indent="-171450">
          <a:lnSpc>
            <a:spcPct val="100000"/>
          </a:lnSpc>
          <a:spcBef>
            <a:spcPts val="1200"/>
          </a:spcBef>
          <a:buClr>
            <a:schemeClr val="tx1"/>
          </a:buClr>
          <a:buSzPct val="100000"/>
          <a:buFont typeface="Graphik Regular"/>
          <a:buChar char="•"/>
          <a:defRPr sz="1200"/>
        </a:defPPr>
      </a:lstStyle>
    </a:txDef>
  </a:objectDefaults>
  <a:extraClrSchemeLst/>
  <a:custClrLst>
    <a:custClr name="Pantone 394">
      <a:srgbClr val="DEFF00"/>
    </a:custClr>
    <a:custClr name="Pantone 3375">
      <a:srgbClr val="00FFB5"/>
    </a:custClr>
    <a:custClr name="Pantone 331">
      <a:srgbClr val="A4EDD6"/>
    </a:custClr>
    <a:custClr name="Pantone 280">
      <a:srgbClr val="002668"/>
    </a:custClr>
    <a:custClr name="Pantone 2132">
      <a:srgbClr val="334AFF"/>
    </a:custClr>
    <a:custClr name="Pantone 2129">
      <a:srgbClr val="4888FF"/>
    </a:custClr>
    <a:custClr name="Pantone 2665">
      <a:srgbClr val="8037D0"/>
    </a:custClr>
    <a:custClr name="Pantone 2715">
      <a:srgbClr val="887BFF"/>
    </a:custClr>
    <a:custClr name="Pantone Purple">
      <a:srgbClr val="C214B9"/>
    </a:custClr>
    <a:custClr name="Pantone Rubine Red">
      <a:srgbClr val="FF0053"/>
    </a:custClr>
    <a:custClr name="Pantone Cool Gray 1">
      <a:srgbClr val="DADADA"/>
    </a:custClr>
    <a:custClr name="Pantone Cool Gray 5">
      <a:srgbClr val="B4B4B4"/>
    </a:custClr>
    <a:custClr name="Pantone Cool Gray 10">
      <a:srgbClr val="606060"/>
    </a:custClr>
    <a:custClr name="Pantone 7513">
      <a:srgbClr val="E1B7A7"/>
    </a:custClr>
    <a:custClr name="Pantone 4685">
      <a:srgbClr val="E0C6AD"/>
    </a:custClr>
    <a:custClr name="Pantone 4725">
      <a:srgbClr val="A28079"/>
    </a:custClr>
    <a:custClr name="Pantone 7515">
      <a:srgbClr val="B98068"/>
    </a:custClr>
    <a:custClr name="Pantone 4705">
      <a:srgbClr val="7C4D3A"/>
    </a:custClr>
    <a:custClr name="Pantone 7516">
      <a:srgbClr val="99552B"/>
    </a:custClr>
    <a:custClr name="Pantone 4625">
      <a:srgbClr val="4F2C1D"/>
    </a:custClr>
  </a:custClrLst>
</a:theme>
</file>

<file path=ppt/theme/themeOverride1.xml><?xml version="1.0" encoding="utf-8"?>
<a:themeOverride xmlns:a="http://schemas.openxmlformats.org/drawingml/2006/main">
  <a:clrScheme name="Chick-Fil-A 1">
    <a:dk1>
      <a:srgbClr val="0D2D4C"/>
    </a:dk1>
    <a:lt1>
      <a:sysClr val="window" lastClr="FFFFFF"/>
    </a:lt1>
    <a:dk2>
      <a:srgbClr val="D90134"/>
    </a:dk2>
    <a:lt2>
      <a:srgbClr val="FFFFFF"/>
    </a:lt2>
    <a:accent1>
      <a:srgbClr val="A11622"/>
    </a:accent1>
    <a:accent2>
      <a:srgbClr val="0A3C60"/>
    </a:accent2>
    <a:accent3>
      <a:srgbClr val="29A2BA"/>
    </a:accent3>
    <a:accent4>
      <a:srgbClr val="49545D"/>
    </a:accent4>
    <a:accent5>
      <a:srgbClr val="F9A439"/>
    </a:accent5>
    <a:accent6>
      <a:srgbClr val="F4DD94"/>
    </a:accent6>
    <a:hlink>
      <a:srgbClr val="29A2BA"/>
    </a:hlink>
    <a:folHlink>
      <a:srgbClr val="29A2BA"/>
    </a:folHlink>
  </a:clrScheme>
  <a:fontScheme name="CFA APERCU">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hick-Fil-A 1">
    <a:dk1>
      <a:srgbClr val="0D2D4C"/>
    </a:dk1>
    <a:lt1>
      <a:sysClr val="window" lastClr="FFFFFF"/>
    </a:lt1>
    <a:dk2>
      <a:srgbClr val="D90134"/>
    </a:dk2>
    <a:lt2>
      <a:srgbClr val="FFFFFF"/>
    </a:lt2>
    <a:accent1>
      <a:srgbClr val="A11622"/>
    </a:accent1>
    <a:accent2>
      <a:srgbClr val="0A3C60"/>
    </a:accent2>
    <a:accent3>
      <a:srgbClr val="29A2BA"/>
    </a:accent3>
    <a:accent4>
      <a:srgbClr val="49545D"/>
    </a:accent4>
    <a:accent5>
      <a:srgbClr val="F9A439"/>
    </a:accent5>
    <a:accent6>
      <a:srgbClr val="F4DD94"/>
    </a:accent6>
    <a:hlink>
      <a:srgbClr val="29A2BA"/>
    </a:hlink>
    <a:folHlink>
      <a:srgbClr val="29A2BA"/>
    </a:folHlink>
  </a:clrScheme>
  <a:fontScheme name="CFA APERCU">
    <a:majorFont>
      <a:latin typeface="Apercu"/>
      <a:ea typeface=""/>
      <a:cs typeface=""/>
    </a:majorFont>
    <a:minorFont>
      <a:latin typeface="Aperc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612</TotalTime>
  <Words>728</Words>
  <Application>Microsoft Office PowerPoint</Application>
  <PresentationFormat>Widescreen</PresentationFormat>
  <Paragraphs>102</Paragraphs>
  <Slides>14</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Calibri</vt:lpstr>
      <vt:lpstr>Calibri Light</vt:lpstr>
      <vt:lpstr>FreightSans Pro Semibold</vt:lpstr>
      <vt:lpstr>Graphik Medium</vt:lpstr>
      <vt:lpstr>Graphik Regular</vt:lpstr>
      <vt:lpstr>Neue Haas Unica Pro Light</vt:lpstr>
      <vt:lpstr>Trebuchet MS</vt:lpstr>
      <vt:lpstr>Wingdings</vt:lpstr>
      <vt:lpstr>Custom Design</vt:lpstr>
      <vt:lpstr>Travelers logo slide</vt:lpstr>
      <vt:lpstr>1_Travelers logo slide</vt:lpstr>
      <vt:lpstr>CPCU Chapter Europe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CPCU Chapter Europe Meeting</dc:title>
  <dc:creator>Constantine, Cheryl R</dc:creator>
  <cp:lastModifiedBy>Constantine, Cheryl R</cp:lastModifiedBy>
  <cp:revision>36</cp:revision>
  <dcterms:created xsi:type="dcterms:W3CDTF">2021-04-21T18:58:48Z</dcterms:created>
  <dcterms:modified xsi:type="dcterms:W3CDTF">2021-04-26T16:44:02Z</dcterms:modified>
</cp:coreProperties>
</file>